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5" r:id="rId5"/>
    <p:sldId id="281" r:id="rId6"/>
    <p:sldId id="279" r:id="rId7"/>
    <p:sldId id="270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221E88-E618-465B-A14A-37C8C20F72A8}" v="10" dt="2025-02-04T11:35:10.6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326" y="-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Erik Lemke" userId="5a44c21c-ccd4-4574-a6d9-366c86ad95ef" providerId="ADAL" clId="{FB221E88-E618-465B-A14A-37C8C20F72A8}"/>
    <pc:docChg chg="undo redo custSel delSld modSld">
      <pc:chgData name="Jan Erik Lemke" userId="5a44c21c-ccd4-4574-a6d9-366c86ad95ef" providerId="ADAL" clId="{FB221E88-E618-465B-A14A-37C8C20F72A8}" dt="2025-02-04T11:41:37.688" v="388" actId="108"/>
      <pc:docMkLst>
        <pc:docMk/>
      </pc:docMkLst>
      <pc:sldChg chg="del">
        <pc:chgData name="Jan Erik Lemke" userId="5a44c21c-ccd4-4574-a6d9-366c86ad95ef" providerId="ADAL" clId="{FB221E88-E618-465B-A14A-37C8C20F72A8}" dt="2025-02-04T11:41:19.691" v="385" actId="47"/>
        <pc:sldMkLst>
          <pc:docMk/>
          <pc:sldMk cId="3492784956" sldId="267"/>
        </pc:sldMkLst>
      </pc:sldChg>
      <pc:sldChg chg="addSp delSp modSp mod">
        <pc:chgData name="Jan Erik Lemke" userId="5a44c21c-ccd4-4574-a6d9-366c86ad95ef" providerId="ADAL" clId="{FB221E88-E618-465B-A14A-37C8C20F72A8}" dt="2025-02-04T11:41:37.688" v="388" actId="108"/>
        <pc:sldMkLst>
          <pc:docMk/>
          <pc:sldMk cId="3899614182" sldId="270"/>
        </pc:sldMkLst>
        <pc:spChg chg="add del mod">
          <ac:chgData name="Jan Erik Lemke" userId="5a44c21c-ccd4-4574-a6d9-366c86ad95ef" providerId="ADAL" clId="{FB221E88-E618-465B-A14A-37C8C20F72A8}" dt="2025-02-04T11:41:34.430" v="387" actId="1076"/>
          <ac:spMkLst>
            <pc:docMk/>
            <pc:sldMk cId="3899614182" sldId="270"/>
            <ac:spMk id="3" creationId="{53BDCFD8-1FCB-3EE0-9EE7-20A143E63B0A}"/>
          </ac:spMkLst>
        </pc:spChg>
        <pc:spChg chg="add mod">
          <ac:chgData name="Jan Erik Lemke" userId="5a44c21c-ccd4-4574-a6d9-366c86ad95ef" providerId="ADAL" clId="{FB221E88-E618-465B-A14A-37C8C20F72A8}" dt="2025-02-04T11:25:50.011" v="80" actId="20577"/>
          <ac:spMkLst>
            <pc:docMk/>
            <pc:sldMk cId="3899614182" sldId="270"/>
            <ac:spMk id="5" creationId="{5DC74BE2-61A1-50F5-D5AD-B5E732FDABDC}"/>
          </ac:spMkLst>
        </pc:spChg>
        <pc:spChg chg="add mod">
          <ac:chgData name="Jan Erik Lemke" userId="5a44c21c-ccd4-4574-a6d9-366c86ad95ef" providerId="ADAL" clId="{FB221E88-E618-465B-A14A-37C8C20F72A8}" dt="2025-02-04T11:26:10.323" v="96" actId="20577"/>
          <ac:spMkLst>
            <pc:docMk/>
            <pc:sldMk cId="3899614182" sldId="270"/>
            <ac:spMk id="6" creationId="{62EE5F05-4ECC-F0D0-5455-4A88F6FE7699}"/>
          </ac:spMkLst>
        </pc:spChg>
        <pc:spChg chg="add mod">
          <ac:chgData name="Jan Erik Lemke" userId="5a44c21c-ccd4-4574-a6d9-366c86ad95ef" providerId="ADAL" clId="{FB221E88-E618-465B-A14A-37C8C20F72A8}" dt="2025-02-04T11:27:16.051" v="108" actId="1037"/>
          <ac:spMkLst>
            <pc:docMk/>
            <pc:sldMk cId="3899614182" sldId="270"/>
            <ac:spMk id="7" creationId="{F63EA8C0-3A0B-08D9-7ABA-2F8BAD247AFE}"/>
          </ac:spMkLst>
        </pc:spChg>
        <pc:spChg chg="add mod">
          <ac:chgData name="Jan Erik Lemke" userId="5a44c21c-ccd4-4574-a6d9-366c86ad95ef" providerId="ADAL" clId="{FB221E88-E618-465B-A14A-37C8C20F72A8}" dt="2025-02-04T11:27:16.051" v="108" actId="1037"/>
          <ac:spMkLst>
            <pc:docMk/>
            <pc:sldMk cId="3899614182" sldId="270"/>
            <ac:spMk id="8" creationId="{00D13E68-A4D1-BF7E-A19E-33D9C6732F87}"/>
          </ac:spMkLst>
        </pc:spChg>
        <pc:spChg chg="add mod">
          <ac:chgData name="Jan Erik Lemke" userId="5a44c21c-ccd4-4574-a6d9-366c86ad95ef" providerId="ADAL" clId="{FB221E88-E618-465B-A14A-37C8C20F72A8}" dt="2025-02-04T11:32:07.263" v="164" actId="14100"/>
          <ac:spMkLst>
            <pc:docMk/>
            <pc:sldMk cId="3899614182" sldId="270"/>
            <ac:spMk id="9" creationId="{7ECF0BE5-9016-CC3A-E96B-9E9AEA7A8195}"/>
          </ac:spMkLst>
        </pc:spChg>
        <pc:spChg chg="add del mod">
          <ac:chgData name="Jan Erik Lemke" userId="5a44c21c-ccd4-4574-a6d9-366c86ad95ef" providerId="ADAL" clId="{FB221E88-E618-465B-A14A-37C8C20F72A8}" dt="2025-02-04T11:32:01.999" v="163" actId="478"/>
          <ac:spMkLst>
            <pc:docMk/>
            <pc:sldMk cId="3899614182" sldId="270"/>
            <ac:spMk id="10" creationId="{00417A0F-60C0-C8C3-C8B0-A0BB1B01399B}"/>
          </ac:spMkLst>
        </pc:spChg>
        <pc:spChg chg="add mod">
          <ac:chgData name="Jan Erik Lemke" userId="5a44c21c-ccd4-4574-a6d9-366c86ad95ef" providerId="ADAL" clId="{FB221E88-E618-465B-A14A-37C8C20F72A8}" dt="2025-02-04T11:31:58.075" v="161" actId="1076"/>
          <ac:spMkLst>
            <pc:docMk/>
            <pc:sldMk cId="3899614182" sldId="270"/>
            <ac:spMk id="11" creationId="{2B09AE84-D84E-24CA-28C6-90F551483287}"/>
          </ac:spMkLst>
        </pc:spChg>
        <pc:spChg chg="mod">
          <ac:chgData name="Jan Erik Lemke" userId="5a44c21c-ccd4-4574-a6d9-366c86ad95ef" providerId="ADAL" clId="{FB221E88-E618-465B-A14A-37C8C20F72A8}" dt="2025-02-04T11:25:52.348" v="81" actId="1076"/>
          <ac:spMkLst>
            <pc:docMk/>
            <pc:sldMk cId="3899614182" sldId="270"/>
            <ac:spMk id="37" creationId="{AA460EB3-8C0D-02D6-C1B9-1AEA350D0784}"/>
          </ac:spMkLst>
        </pc:spChg>
        <pc:spChg chg="mod">
          <ac:chgData name="Jan Erik Lemke" userId="5a44c21c-ccd4-4574-a6d9-366c86ad95ef" providerId="ADAL" clId="{FB221E88-E618-465B-A14A-37C8C20F72A8}" dt="2025-02-04T11:23:52.625" v="5" actId="207"/>
          <ac:spMkLst>
            <pc:docMk/>
            <pc:sldMk cId="3899614182" sldId="270"/>
            <ac:spMk id="42" creationId="{F0DA1135-098E-5CC5-090C-C87B29A4A6DE}"/>
          </ac:spMkLst>
        </pc:spChg>
        <pc:spChg chg="mod">
          <ac:chgData name="Jan Erik Lemke" userId="5a44c21c-ccd4-4574-a6d9-366c86ad95ef" providerId="ADAL" clId="{FB221E88-E618-465B-A14A-37C8C20F72A8}" dt="2025-02-04T11:24:03.219" v="7" actId="207"/>
          <ac:spMkLst>
            <pc:docMk/>
            <pc:sldMk cId="3899614182" sldId="270"/>
            <ac:spMk id="43" creationId="{3B46465F-D736-DF18-15D5-FC3D6C4ADE3D}"/>
          </ac:spMkLst>
        </pc:spChg>
        <pc:spChg chg="mod">
          <ac:chgData name="Jan Erik Lemke" userId="5a44c21c-ccd4-4574-a6d9-366c86ad95ef" providerId="ADAL" clId="{FB221E88-E618-465B-A14A-37C8C20F72A8}" dt="2025-02-04T11:24:15.623" v="8" actId="207"/>
          <ac:spMkLst>
            <pc:docMk/>
            <pc:sldMk cId="3899614182" sldId="270"/>
            <ac:spMk id="50" creationId="{4C767371-E70E-6F5D-87BB-AE369FCBF068}"/>
          </ac:spMkLst>
        </pc:spChg>
        <pc:spChg chg="add mod">
          <ac:chgData name="Jan Erik Lemke" userId="5a44c21c-ccd4-4574-a6d9-366c86ad95ef" providerId="ADAL" clId="{FB221E88-E618-465B-A14A-37C8C20F72A8}" dt="2025-02-04T11:31:58.075" v="161" actId="1076"/>
          <ac:spMkLst>
            <pc:docMk/>
            <pc:sldMk cId="3899614182" sldId="270"/>
            <ac:spMk id="74" creationId="{24A3514C-8EE2-5E06-E38B-1F8ED2149730}"/>
          </ac:spMkLst>
        </pc:spChg>
        <pc:spChg chg="add mod">
          <ac:chgData name="Jan Erik Lemke" userId="5a44c21c-ccd4-4574-a6d9-366c86ad95ef" providerId="ADAL" clId="{FB221E88-E618-465B-A14A-37C8C20F72A8}" dt="2025-02-04T11:31:58.075" v="161" actId="1076"/>
          <ac:spMkLst>
            <pc:docMk/>
            <pc:sldMk cId="3899614182" sldId="270"/>
            <ac:spMk id="75" creationId="{EADF5B9F-875D-0277-E32C-D208BF946BD6}"/>
          </ac:spMkLst>
        </pc:spChg>
        <pc:spChg chg="add mod">
          <ac:chgData name="Jan Erik Lemke" userId="5a44c21c-ccd4-4574-a6d9-366c86ad95ef" providerId="ADAL" clId="{FB221E88-E618-465B-A14A-37C8C20F72A8}" dt="2025-02-04T11:41:37.688" v="388" actId="108"/>
          <ac:spMkLst>
            <pc:docMk/>
            <pc:sldMk cId="3899614182" sldId="270"/>
            <ac:spMk id="78" creationId="{5F1BE80F-4DA8-3B48-7F25-F5DEE1B73865}"/>
          </ac:spMkLst>
        </pc:spChg>
        <pc:spChg chg="add mod">
          <ac:chgData name="Jan Erik Lemke" userId="5a44c21c-ccd4-4574-a6d9-366c86ad95ef" providerId="ADAL" clId="{FB221E88-E618-465B-A14A-37C8C20F72A8}" dt="2025-02-04T11:31:58.075" v="161" actId="1076"/>
          <ac:spMkLst>
            <pc:docMk/>
            <pc:sldMk cId="3899614182" sldId="270"/>
            <ac:spMk id="85" creationId="{470EFF2C-51FB-3899-5977-52BECDCF1FA3}"/>
          </ac:spMkLst>
        </pc:spChg>
        <pc:spChg chg="add del mod">
          <ac:chgData name="Jan Erik Lemke" userId="5a44c21c-ccd4-4574-a6d9-366c86ad95ef" providerId="ADAL" clId="{FB221E88-E618-465B-A14A-37C8C20F72A8}" dt="2025-02-04T11:32:01.122" v="162" actId="478"/>
          <ac:spMkLst>
            <pc:docMk/>
            <pc:sldMk cId="3899614182" sldId="270"/>
            <ac:spMk id="87" creationId="{4A3D6EAA-0DF9-63E0-1936-A7D3A1E3AA86}"/>
          </ac:spMkLst>
        </pc:spChg>
        <pc:spChg chg="del mod">
          <ac:chgData name="Jan Erik Lemke" userId="5a44c21c-ccd4-4574-a6d9-366c86ad95ef" providerId="ADAL" clId="{FB221E88-E618-465B-A14A-37C8C20F72A8}" dt="2025-02-04T11:27:02.944" v="104" actId="478"/>
          <ac:spMkLst>
            <pc:docMk/>
            <pc:sldMk cId="3899614182" sldId="270"/>
            <ac:spMk id="104" creationId="{A14C9DB4-5BF5-4438-A6EA-4A4CEC37EF92}"/>
          </ac:spMkLst>
        </pc:spChg>
        <pc:spChg chg="mod">
          <ac:chgData name="Jan Erik Lemke" userId="5a44c21c-ccd4-4574-a6d9-366c86ad95ef" providerId="ADAL" clId="{FB221E88-E618-465B-A14A-37C8C20F72A8}" dt="2025-02-04T11:24:15.623" v="8" actId="207"/>
          <ac:spMkLst>
            <pc:docMk/>
            <pc:sldMk cId="3899614182" sldId="270"/>
            <ac:spMk id="112" creationId="{F97A7E0B-3E6C-4E63-AF53-65C5BB1F51F0}"/>
          </ac:spMkLst>
        </pc:spChg>
        <pc:spChg chg="mod">
          <ac:chgData name="Jan Erik Lemke" userId="5a44c21c-ccd4-4574-a6d9-366c86ad95ef" providerId="ADAL" clId="{FB221E88-E618-465B-A14A-37C8C20F72A8}" dt="2025-02-04T11:25:34.247" v="71" actId="1035"/>
          <ac:spMkLst>
            <pc:docMk/>
            <pc:sldMk cId="3899614182" sldId="270"/>
            <ac:spMk id="115" creationId="{D0938416-1EF2-4F10-9EB2-59CEAFB83ABC}"/>
          </ac:spMkLst>
        </pc:spChg>
        <pc:spChg chg="mod">
          <ac:chgData name="Jan Erik Lemke" userId="5a44c21c-ccd4-4574-a6d9-366c86ad95ef" providerId="ADAL" clId="{FB221E88-E618-465B-A14A-37C8C20F72A8}" dt="2025-02-04T11:24:15.623" v="8" actId="207"/>
          <ac:spMkLst>
            <pc:docMk/>
            <pc:sldMk cId="3899614182" sldId="270"/>
            <ac:spMk id="116" creationId="{D1DEF0BF-3FBA-47A1-8B5B-DC860E1F2F7C}"/>
          </ac:spMkLst>
        </pc:spChg>
        <pc:spChg chg="mod">
          <ac:chgData name="Jan Erik Lemke" userId="5a44c21c-ccd4-4574-a6d9-366c86ad95ef" providerId="ADAL" clId="{FB221E88-E618-465B-A14A-37C8C20F72A8}" dt="2025-02-04T11:24:15.623" v="8" actId="207"/>
          <ac:spMkLst>
            <pc:docMk/>
            <pc:sldMk cId="3899614182" sldId="270"/>
            <ac:spMk id="117" creationId="{0D5488DA-61C2-421A-96FF-0BF7A3E68C99}"/>
          </ac:spMkLst>
        </pc:spChg>
        <pc:spChg chg="mod">
          <ac:chgData name="Jan Erik Lemke" userId="5a44c21c-ccd4-4574-a6d9-366c86ad95ef" providerId="ADAL" clId="{FB221E88-E618-465B-A14A-37C8C20F72A8}" dt="2025-02-04T11:24:15.623" v="8" actId="207"/>
          <ac:spMkLst>
            <pc:docMk/>
            <pc:sldMk cId="3899614182" sldId="270"/>
            <ac:spMk id="118" creationId="{AA52C48D-9E42-46D3-AFA3-9BE6BB9EC586}"/>
          </ac:spMkLst>
        </pc:spChg>
        <pc:spChg chg="mod">
          <ac:chgData name="Jan Erik Lemke" userId="5a44c21c-ccd4-4574-a6d9-366c86ad95ef" providerId="ADAL" clId="{FB221E88-E618-465B-A14A-37C8C20F72A8}" dt="2025-02-04T11:24:03.219" v="7" actId="207"/>
          <ac:spMkLst>
            <pc:docMk/>
            <pc:sldMk cId="3899614182" sldId="270"/>
            <ac:spMk id="119" creationId="{7EE9BF29-DBF8-4F4B-837B-A42EF90B7730}"/>
          </ac:spMkLst>
        </pc:spChg>
        <pc:spChg chg="mod">
          <ac:chgData name="Jan Erik Lemke" userId="5a44c21c-ccd4-4574-a6d9-366c86ad95ef" providerId="ADAL" clId="{FB221E88-E618-465B-A14A-37C8C20F72A8}" dt="2025-02-04T11:24:15.623" v="8" actId="207"/>
          <ac:spMkLst>
            <pc:docMk/>
            <pc:sldMk cId="3899614182" sldId="270"/>
            <ac:spMk id="120" creationId="{65A44A9F-9DD9-4573-8813-F8D9C8DCDC93}"/>
          </ac:spMkLst>
        </pc:spChg>
        <pc:spChg chg="mod">
          <ac:chgData name="Jan Erik Lemke" userId="5a44c21c-ccd4-4574-a6d9-366c86ad95ef" providerId="ADAL" clId="{FB221E88-E618-465B-A14A-37C8C20F72A8}" dt="2025-02-04T11:24:15.623" v="8" actId="207"/>
          <ac:spMkLst>
            <pc:docMk/>
            <pc:sldMk cId="3899614182" sldId="270"/>
            <ac:spMk id="121" creationId="{92EB79BA-E260-4D98-9059-7983C52EA93B}"/>
          </ac:spMkLst>
        </pc:spChg>
        <pc:spChg chg="mod">
          <ac:chgData name="Jan Erik Lemke" userId="5a44c21c-ccd4-4574-a6d9-366c86ad95ef" providerId="ADAL" clId="{FB221E88-E618-465B-A14A-37C8C20F72A8}" dt="2025-02-04T11:24:03.219" v="7" actId="207"/>
          <ac:spMkLst>
            <pc:docMk/>
            <pc:sldMk cId="3899614182" sldId="270"/>
            <ac:spMk id="122" creationId="{8CE99080-7706-421E-A5D1-78F28AE88C92}"/>
          </ac:spMkLst>
        </pc:spChg>
        <pc:spChg chg="mod">
          <ac:chgData name="Jan Erik Lemke" userId="5a44c21c-ccd4-4574-a6d9-366c86ad95ef" providerId="ADAL" clId="{FB221E88-E618-465B-A14A-37C8C20F72A8}" dt="2025-02-04T11:24:15.623" v="8" actId="207"/>
          <ac:spMkLst>
            <pc:docMk/>
            <pc:sldMk cId="3899614182" sldId="270"/>
            <ac:spMk id="123" creationId="{12B9C620-441C-429C-8C54-33D333FC1458}"/>
          </ac:spMkLst>
        </pc:spChg>
        <pc:spChg chg="mod">
          <ac:chgData name="Jan Erik Lemke" userId="5a44c21c-ccd4-4574-a6d9-366c86ad95ef" providerId="ADAL" clId="{FB221E88-E618-465B-A14A-37C8C20F72A8}" dt="2025-02-04T11:25:34.247" v="71" actId="1035"/>
          <ac:spMkLst>
            <pc:docMk/>
            <pc:sldMk cId="3899614182" sldId="270"/>
            <ac:spMk id="124" creationId="{767C74BC-2365-4253-96F0-954E9CABD534}"/>
          </ac:spMkLst>
        </pc:spChg>
      </pc:sldChg>
      <pc:sldChg chg="modSp mod">
        <pc:chgData name="Jan Erik Lemke" userId="5a44c21c-ccd4-4574-a6d9-366c86ad95ef" providerId="ADAL" clId="{FB221E88-E618-465B-A14A-37C8C20F72A8}" dt="2025-02-04T11:38:57.499" v="379" actId="20577"/>
        <pc:sldMkLst>
          <pc:docMk/>
          <pc:sldMk cId="1423614614" sldId="275"/>
        </pc:sldMkLst>
        <pc:spChg chg="mod">
          <ac:chgData name="Jan Erik Lemke" userId="5a44c21c-ccd4-4574-a6d9-366c86ad95ef" providerId="ADAL" clId="{FB221E88-E618-465B-A14A-37C8C20F72A8}" dt="2025-02-04T11:38:57.499" v="379" actId="20577"/>
          <ac:spMkLst>
            <pc:docMk/>
            <pc:sldMk cId="1423614614" sldId="275"/>
            <ac:spMk id="2" creationId="{10B8DBA5-DAE2-494E-B0DD-61E456807E32}"/>
          </ac:spMkLst>
        </pc:spChg>
      </pc:sldChg>
      <pc:sldChg chg="addSp delSp modSp mod">
        <pc:chgData name="Jan Erik Lemke" userId="5a44c21c-ccd4-4574-a6d9-366c86ad95ef" providerId="ADAL" clId="{FB221E88-E618-465B-A14A-37C8C20F72A8}" dt="2025-02-04T11:37:35.360" v="333" actId="1035"/>
        <pc:sldMkLst>
          <pc:docMk/>
          <pc:sldMk cId="2805450613" sldId="279"/>
        </pc:sldMkLst>
        <pc:spChg chg="add del mod">
          <ac:chgData name="Jan Erik Lemke" userId="5a44c21c-ccd4-4574-a6d9-366c86ad95ef" providerId="ADAL" clId="{FB221E88-E618-465B-A14A-37C8C20F72A8}" dt="2025-02-04T11:31:45.625" v="159" actId="21"/>
          <ac:spMkLst>
            <pc:docMk/>
            <pc:sldMk cId="2805450613" sldId="279"/>
            <ac:spMk id="2" creationId="{2B09AE84-D84E-24CA-28C6-90F551483287}"/>
          </ac:spMkLst>
        </pc:spChg>
        <pc:spChg chg="add mod">
          <ac:chgData name="Jan Erik Lemke" userId="5a44c21c-ccd4-4574-a6d9-366c86ad95ef" providerId="ADAL" clId="{FB221E88-E618-465B-A14A-37C8C20F72A8}" dt="2025-02-04T11:37:35.360" v="333" actId="1035"/>
          <ac:spMkLst>
            <pc:docMk/>
            <pc:sldMk cId="2805450613" sldId="279"/>
            <ac:spMk id="3" creationId="{3F6DBD4F-DD87-BD64-5068-BC1FBBA125F0}"/>
          </ac:spMkLst>
        </pc:spChg>
        <pc:spChg chg="mod">
          <ac:chgData name="Jan Erik Lemke" userId="5a44c21c-ccd4-4574-a6d9-366c86ad95ef" providerId="ADAL" clId="{FB221E88-E618-465B-A14A-37C8C20F72A8}" dt="2025-02-04T11:32:37.360" v="269" actId="1037"/>
          <ac:spMkLst>
            <pc:docMk/>
            <pc:sldMk cId="2805450613" sldId="279"/>
            <ac:spMk id="4" creationId="{8A593507-9FFD-4DBA-8DF6-C22DFF81C81E}"/>
          </ac:spMkLst>
        </pc:spChg>
        <pc:spChg chg="add mod">
          <ac:chgData name="Jan Erik Lemke" userId="5a44c21c-ccd4-4574-a6d9-366c86ad95ef" providerId="ADAL" clId="{FB221E88-E618-465B-A14A-37C8C20F72A8}" dt="2025-02-04T11:37:35.360" v="333" actId="1035"/>
          <ac:spMkLst>
            <pc:docMk/>
            <pc:sldMk cId="2805450613" sldId="279"/>
            <ac:spMk id="5" creationId="{80C443AD-4597-EE27-19B9-62BE93F6B31A}"/>
          </ac:spMkLst>
        </pc:spChg>
        <pc:spChg chg="add mod">
          <ac:chgData name="Jan Erik Lemke" userId="5a44c21c-ccd4-4574-a6d9-366c86ad95ef" providerId="ADAL" clId="{FB221E88-E618-465B-A14A-37C8C20F72A8}" dt="2025-02-04T11:36:38.043" v="276" actId="12"/>
          <ac:spMkLst>
            <pc:docMk/>
            <pc:sldMk cId="2805450613" sldId="279"/>
            <ac:spMk id="6" creationId="{722F3B34-727D-136B-B9D5-3DD61E4AB064}"/>
          </ac:spMkLst>
        </pc:spChg>
        <pc:spChg chg="del mod">
          <ac:chgData name="Jan Erik Lemke" userId="5a44c21c-ccd4-4574-a6d9-366c86ad95ef" providerId="ADAL" clId="{FB221E88-E618-465B-A14A-37C8C20F72A8}" dt="2025-02-04T11:37:26.514" v="314" actId="478"/>
          <ac:spMkLst>
            <pc:docMk/>
            <pc:sldMk cId="2805450613" sldId="279"/>
            <ac:spMk id="16" creationId="{20B35FBD-062C-43D3-AA56-FB5A8F274175}"/>
          </ac:spMkLst>
        </pc:spChg>
        <pc:spChg chg="mod">
          <ac:chgData name="Jan Erik Lemke" userId="5a44c21c-ccd4-4574-a6d9-366c86ad95ef" providerId="ADAL" clId="{FB221E88-E618-465B-A14A-37C8C20F72A8}" dt="2025-02-04T11:32:37.360" v="269" actId="1037"/>
          <ac:spMkLst>
            <pc:docMk/>
            <pc:sldMk cId="2805450613" sldId="279"/>
            <ac:spMk id="17" creationId="{03055F4B-9CC6-4416-9BB0-44526D80C2EA}"/>
          </ac:spMkLst>
        </pc:spChg>
        <pc:spChg chg="del">
          <ac:chgData name="Jan Erik Lemke" userId="5a44c21c-ccd4-4574-a6d9-366c86ad95ef" providerId="ADAL" clId="{FB221E88-E618-465B-A14A-37C8C20F72A8}" dt="2025-02-04T11:31:45.625" v="159" actId="21"/>
          <ac:spMkLst>
            <pc:docMk/>
            <pc:sldMk cId="2805450613" sldId="279"/>
            <ac:spMk id="44" creationId="{7ECF0BE5-9016-CC3A-E96B-9E9AEA7A8195}"/>
          </ac:spMkLst>
        </pc:spChg>
        <pc:spChg chg="mod">
          <ac:chgData name="Jan Erik Lemke" userId="5a44c21c-ccd4-4574-a6d9-366c86ad95ef" providerId="ADAL" clId="{FB221E88-E618-465B-A14A-37C8C20F72A8}" dt="2025-02-04T11:36:52.047" v="277" actId="14100"/>
          <ac:spMkLst>
            <pc:docMk/>
            <pc:sldMk cId="2805450613" sldId="279"/>
            <ac:spMk id="45" creationId="{282AE280-843E-3345-0F0A-A3580EC23345}"/>
          </ac:spMkLst>
        </pc:spChg>
        <pc:spChg chg="mod">
          <ac:chgData name="Jan Erik Lemke" userId="5a44c21c-ccd4-4574-a6d9-366c86ad95ef" providerId="ADAL" clId="{FB221E88-E618-465B-A14A-37C8C20F72A8}" dt="2025-02-04T11:36:52.047" v="277" actId="14100"/>
          <ac:spMkLst>
            <pc:docMk/>
            <pc:sldMk cId="2805450613" sldId="279"/>
            <ac:spMk id="48" creationId="{C1C32056-149D-8DF8-91CE-D99A61EBDB26}"/>
          </ac:spMkLst>
        </pc:spChg>
        <pc:spChg chg="del">
          <ac:chgData name="Jan Erik Lemke" userId="5a44c21c-ccd4-4574-a6d9-366c86ad95ef" providerId="ADAL" clId="{FB221E88-E618-465B-A14A-37C8C20F72A8}" dt="2025-02-04T11:31:45.625" v="159" actId="21"/>
          <ac:spMkLst>
            <pc:docMk/>
            <pc:sldMk cId="2805450613" sldId="279"/>
            <ac:spMk id="50" creationId="{00417A0F-60C0-C8C3-C8B0-A0BB1B01399B}"/>
          </ac:spMkLst>
        </pc:spChg>
        <pc:spChg chg="mod">
          <ac:chgData name="Jan Erik Lemke" userId="5a44c21c-ccd4-4574-a6d9-366c86ad95ef" providerId="ADAL" clId="{FB221E88-E618-465B-A14A-37C8C20F72A8}" dt="2025-02-04T11:37:10.218" v="313" actId="14100"/>
          <ac:spMkLst>
            <pc:docMk/>
            <pc:sldMk cId="2805450613" sldId="279"/>
            <ac:spMk id="51" creationId="{C17E43FF-503B-64FF-E348-8EBA28EE421B}"/>
          </ac:spMkLst>
        </pc:spChg>
        <pc:spChg chg="mod">
          <ac:chgData name="Jan Erik Lemke" userId="5a44c21c-ccd4-4574-a6d9-366c86ad95ef" providerId="ADAL" clId="{FB221E88-E618-465B-A14A-37C8C20F72A8}" dt="2025-02-04T11:37:10.218" v="313" actId="14100"/>
          <ac:spMkLst>
            <pc:docMk/>
            <pc:sldMk cId="2805450613" sldId="279"/>
            <ac:spMk id="54" creationId="{06896E21-FC7F-41DC-DCFA-7E714FA8E7D9}"/>
          </ac:spMkLst>
        </pc:spChg>
        <pc:spChg chg="mod">
          <ac:chgData name="Jan Erik Lemke" userId="5a44c21c-ccd4-4574-a6d9-366c86ad95ef" providerId="ADAL" clId="{FB221E88-E618-465B-A14A-37C8C20F72A8}" dt="2025-02-04T11:37:10.218" v="313" actId="14100"/>
          <ac:spMkLst>
            <pc:docMk/>
            <pc:sldMk cId="2805450613" sldId="279"/>
            <ac:spMk id="55" creationId="{8D8C6CF9-8330-9B76-544C-295AEB89C760}"/>
          </ac:spMkLst>
        </pc:spChg>
        <pc:spChg chg="mod">
          <ac:chgData name="Jan Erik Lemke" userId="5a44c21c-ccd4-4574-a6d9-366c86ad95ef" providerId="ADAL" clId="{FB221E88-E618-465B-A14A-37C8C20F72A8}" dt="2025-02-04T11:37:02.367" v="312" actId="1035"/>
          <ac:spMkLst>
            <pc:docMk/>
            <pc:sldMk cId="2805450613" sldId="279"/>
            <ac:spMk id="56" creationId="{D7146ACB-4371-7182-A9CA-125EA401E932}"/>
          </ac:spMkLst>
        </pc:spChg>
        <pc:spChg chg="mod">
          <ac:chgData name="Jan Erik Lemke" userId="5a44c21c-ccd4-4574-a6d9-366c86ad95ef" providerId="ADAL" clId="{FB221E88-E618-465B-A14A-37C8C20F72A8}" dt="2025-02-04T11:36:52.047" v="277" actId="14100"/>
          <ac:spMkLst>
            <pc:docMk/>
            <pc:sldMk cId="2805450613" sldId="279"/>
            <ac:spMk id="57" creationId="{D306AEF0-DE5A-4A3D-862F-DC0EC8D3FFEC}"/>
          </ac:spMkLst>
        </pc:spChg>
        <pc:spChg chg="mod">
          <ac:chgData name="Jan Erik Lemke" userId="5a44c21c-ccd4-4574-a6d9-366c86ad95ef" providerId="ADAL" clId="{FB221E88-E618-465B-A14A-37C8C20F72A8}" dt="2025-02-04T11:37:02.367" v="312" actId="1035"/>
          <ac:spMkLst>
            <pc:docMk/>
            <pc:sldMk cId="2805450613" sldId="279"/>
            <ac:spMk id="64" creationId="{8A8620FA-22A0-3B47-9E66-E5A1F4B161CC}"/>
          </ac:spMkLst>
        </pc:spChg>
        <pc:spChg chg="mod">
          <ac:chgData name="Jan Erik Lemke" userId="5a44c21c-ccd4-4574-a6d9-366c86ad95ef" providerId="ADAL" clId="{FB221E88-E618-465B-A14A-37C8C20F72A8}" dt="2025-02-04T11:37:02.367" v="312" actId="1035"/>
          <ac:spMkLst>
            <pc:docMk/>
            <pc:sldMk cId="2805450613" sldId="279"/>
            <ac:spMk id="68" creationId="{18130209-4A48-5A71-8EDA-57BF0E60F621}"/>
          </ac:spMkLst>
        </pc:spChg>
        <pc:spChg chg="del">
          <ac:chgData name="Jan Erik Lemke" userId="5a44c21c-ccd4-4574-a6d9-366c86ad95ef" providerId="ADAL" clId="{FB221E88-E618-465B-A14A-37C8C20F72A8}" dt="2025-02-04T11:31:45.625" v="159" actId="21"/>
          <ac:spMkLst>
            <pc:docMk/>
            <pc:sldMk cId="2805450613" sldId="279"/>
            <ac:spMk id="74" creationId="{24A3514C-8EE2-5E06-E38B-1F8ED2149730}"/>
          </ac:spMkLst>
        </pc:spChg>
        <pc:spChg chg="del">
          <ac:chgData name="Jan Erik Lemke" userId="5a44c21c-ccd4-4574-a6d9-366c86ad95ef" providerId="ADAL" clId="{FB221E88-E618-465B-A14A-37C8C20F72A8}" dt="2025-02-04T11:31:45.625" v="159" actId="21"/>
          <ac:spMkLst>
            <pc:docMk/>
            <pc:sldMk cId="2805450613" sldId="279"/>
            <ac:spMk id="75" creationId="{EADF5B9F-875D-0277-E32C-D208BF946BD6}"/>
          </ac:spMkLst>
        </pc:spChg>
        <pc:spChg chg="del">
          <ac:chgData name="Jan Erik Lemke" userId="5a44c21c-ccd4-4574-a6d9-366c86ad95ef" providerId="ADAL" clId="{FB221E88-E618-465B-A14A-37C8C20F72A8}" dt="2025-02-04T11:22:05.140" v="0" actId="21"/>
          <ac:spMkLst>
            <pc:docMk/>
            <pc:sldMk cId="2805450613" sldId="279"/>
            <ac:spMk id="78" creationId="{5F1BE80F-4DA8-3B48-7F25-F5DEE1B73865}"/>
          </ac:spMkLst>
        </pc:spChg>
        <pc:spChg chg="mod">
          <ac:chgData name="Jan Erik Lemke" userId="5a44c21c-ccd4-4574-a6d9-366c86ad95ef" providerId="ADAL" clId="{FB221E88-E618-465B-A14A-37C8C20F72A8}" dt="2025-02-04T11:32:23.527" v="195" actId="1037"/>
          <ac:spMkLst>
            <pc:docMk/>
            <pc:sldMk cId="2805450613" sldId="279"/>
            <ac:spMk id="79" creationId="{FADD6AD5-F1B4-492D-81AE-C6CE867BACEF}"/>
          </ac:spMkLst>
        </pc:spChg>
        <pc:spChg chg="mod">
          <ac:chgData name="Jan Erik Lemke" userId="5a44c21c-ccd4-4574-a6d9-366c86ad95ef" providerId="ADAL" clId="{FB221E88-E618-465B-A14A-37C8C20F72A8}" dt="2025-02-04T11:32:37.360" v="269" actId="1037"/>
          <ac:spMkLst>
            <pc:docMk/>
            <pc:sldMk cId="2805450613" sldId="279"/>
            <ac:spMk id="81" creationId="{B2EAF7C9-300F-4E40-B49F-D8D6D7F8D011}"/>
          </ac:spMkLst>
        </pc:spChg>
        <pc:spChg chg="add del mod">
          <ac:chgData name="Jan Erik Lemke" userId="5a44c21c-ccd4-4574-a6d9-366c86ad95ef" providerId="ADAL" clId="{FB221E88-E618-465B-A14A-37C8C20F72A8}" dt="2025-02-04T11:31:45.625" v="159" actId="21"/>
          <ac:spMkLst>
            <pc:docMk/>
            <pc:sldMk cId="2805450613" sldId="279"/>
            <ac:spMk id="85" creationId="{470EFF2C-51FB-3899-5977-52BECDCF1FA3}"/>
          </ac:spMkLst>
        </pc:spChg>
        <pc:spChg chg="del">
          <ac:chgData name="Jan Erik Lemke" userId="5a44c21c-ccd4-4574-a6d9-366c86ad95ef" providerId="ADAL" clId="{FB221E88-E618-465B-A14A-37C8C20F72A8}" dt="2025-02-04T11:31:45.625" v="159" actId="21"/>
          <ac:spMkLst>
            <pc:docMk/>
            <pc:sldMk cId="2805450613" sldId="279"/>
            <ac:spMk id="87" creationId="{4A3D6EAA-0DF9-63E0-1936-A7D3A1E3AA86}"/>
          </ac:spMkLst>
        </pc:spChg>
      </pc:sldChg>
      <pc:sldChg chg="addSp modSp mod modAnim">
        <pc:chgData name="Jan Erik Lemke" userId="5a44c21c-ccd4-4574-a6d9-366c86ad95ef" providerId="ADAL" clId="{FB221E88-E618-465B-A14A-37C8C20F72A8}" dt="2025-02-04T11:40:53.336" v="384" actId="207"/>
        <pc:sldMkLst>
          <pc:docMk/>
          <pc:sldMk cId="3532015525" sldId="281"/>
        </pc:sldMkLst>
        <pc:spChg chg="mod">
          <ac:chgData name="Jan Erik Lemke" userId="5a44c21c-ccd4-4574-a6d9-366c86ad95ef" providerId="ADAL" clId="{FB221E88-E618-465B-A14A-37C8C20F72A8}" dt="2025-02-04T11:40:29.524" v="383" actId="207"/>
          <ac:spMkLst>
            <pc:docMk/>
            <pc:sldMk cId="3532015525" sldId="281"/>
            <ac:spMk id="3" creationId="{9AE648EE-5664-3541-75E4-39938AE65381}"/>
          </ac:spMkLst>
        </pc:spChg>
        <pc:spChg chg="add mod">
          <ac:chgData name="Jan Erik Lemke" userId="5a44c21c-ccd4-4574-a6d9-366c86ad95ef" providerId="ADAL" clId="{FB221E88-E618-465B-A14A-37C8C20F72A8}" dt="2025-02-04T11:29:02.065" v="115" actId="1582"/>
          <ac:spMkLst>
            <pc:docMk/>
            <pc:sldMk cId="3532015525" sldId="281"/>
            <ac:spMk id="15" creationId="{4F3421E9-E3A2-AB7F-BEC4-DE03D8645748}"/>
          </ac:spMkLst>
        </pc:spChg>
        <pc:spChg chg="mod">
          <ac:chgData name="Jan Erik Lemke" userId="5a44c21c-ccd4-4574-a6d9-366c86ad95ef" providerId="ADAL" clId="{FB221E88-E618-465B-A14A-37C8C20F72A8}" dt="2025-02-04T11:40:29.524" v="383" actId="207"/>
          <ac:spMkLst>
            <pc:docMk/>
            <pc:sldMk cId="3532015525" sldId="281"/>
            <ac:spMk id="20" creationId="{150B359E-AD07-002D-885F-01A49B8F0658}"/>
          </ac:spMkLst>
        </pc:spChg>
        <pc:spChg chg="mod">
          <ac:chgData name="Jan Erik Lemke" userId="5a44c21c-ccd4-4574-a6d9-366c86ad95ef" providerId="ADAL" clId="{FB221E88-E618-465B-A14A-37C8C20F72A8}" dt="2025-02-04T11:40:29.524" v="383" actId="207"/>
          <ac:spMkLst>
            <pc:docMk/>
            <pc:sldMk cId="3532015525" sldId="281"/>
            <ac:spMk id="21" creationId="{450B8552-50AE-4FF6-AC86-9DA11657049A}"/>
          </ac:spMkLst>
        </pc:spChg>
        <pc:spChg chg="mod">
          <ac:chgData name="Jan Erik Lemke" userId="5a44c21c-ccd4-4574-a6d9-366c86ad95ef" providerId="ADAL" clId="{FB221E88-E618-465B-A14A-37C8C20F72A8}" dt="2025-02-04T11:40:29.524" v="383" actId="207"/>
          <ac:spMkLst>
            <pc:docMk/>
            <pc:sldMk cId="3532015525" sldId="281"/>
            <ac:spMk id="22" creationId="{8FC2722F-F981-4D7A-B6E9-5FC5D23BF987}"/>
          </ac:spMkLst>
        </pc:spChg>
        <pc:spChg chg="mod">
          <ac:chgData name="Jan Erik Lemke" userId="5a44c21c-ccd4-4574-a6d9-366c86ad95ef" providerId="ADAL" clId="{FB221E88-E618-465B-A14A-37C8C20F72A8}" dt="2025-02-04T11:40:29.524" v="383" actId="207"/>
          <ac:spMkLst>
            <pc:docMk/>
            <pc:sldMk cId="3532015525" sldId="281"/>
            <ac:spMk id="23" creationId="{3ED7BB81-F043-D6B3-5C9F-1C941579B0EF}"/>
          </ac:spMkLst>
        </pc:spChg>
        <pc:spChg chg="add mod">
          <ac:chgData name="Jan Erik Lemke" userId="5a44c21c-ccd4-4574-a6d9-366c86ad95ef" providerId="ADAL" clId="{FB221E88-E618-465B-A14A-37C8C20F72A8}" dt="2025-02-04T11:29:44.747" v="122" actId="1076"/>
          <ac:spMkLst>
            <pc:docMk/>
            <pc:sldMk cId="3532015525" sldId="281"/>
            <ac:spMk id="26" creationId="{F9490845-552B-97BC-A8E0-720300A7A253}"/>
          </ac:spMkLst>
        </pc:spChg>
        <pc:spChg chg="mod">
          <ac:chgData name="Jan Erik Lemke" userId="5a44c21c-ccd4-4574-a6d9-366c86ad95ef" providerId="ADAL" clId="{FB221E88-E618-465B-A14A-37C8C20F72A8}" dt="2025-02-04T11:40:11.053" v="382" actId="108"/>
          <ac:spMkLst>
            <pc:docMk/>
            <pc:sldMk cId="3532015525" sldId="281"/>
            <ac:spMk id="31" creationId="{8B9FBCBD-738F-4DB6-BB0A-D5DF057D0475}"/>
          </ac:spMkLst>
        </pc:spChg>
        <pc:spChg chg="mod">
          <ac:chgData name="Jan Erik Lemke" userId="5a44c21c-ccd4-4574-a6d9-366c86ad95ef" providerId="ADAL" clId="{FB221E88-E618-465B-A14A-37C8C20F72A8}" dt="2025-02-04T11:27:45.226" v="109" actId="20577"/>
          <ac:spMkLst>
            <pc:docMk/>
            <pc:sldMk cId="3532015525" sldId="281"/>
            <ac:spMk id="34" creationId="{F1FE9F2A-E006-44B3-B12D-6EB99513E233}"/>
          </ac:spMkLst>
        </pc:spChg>
        <pc:spChg chg="mod">
          <ac:chgData name="Jan Erik Lemke" userId="5a44c21c-ccd4-4574-a6d9-366c86ad95ef" providerId="ADAL" clId="{FB221E88-E618-465B-A14A-37C8C20F72A8}" dt="2025-02-04T11:29:02.065" v="115" actId="1582"/>
          <ac:spMkLst>
            <pc:docMk/>
            <pc:sldMk cId="3532015525" sldId="281"/>
            <ac:spMk id="35" creationId="{344FA7B8-0B92-48DD-9F5A-F1DDDB295C4E}"/>
          </ac:spMkLst>
        </pc:spChg>
        <pc:spChg chg="mod">
          <ac:chgData name="Jan Erik Lemke" userId="5a44c21c-ccd4-4574-a6d9-366c86ad95ef" providerId="ADAL" clId="{FB221E88-E618-465B-A14A-37C8C20F72A8}" dt="2025-02-04T11:29:02.065" v="115" actId="1582"/>
          <ac:spMkLst>
            <pc:docMk/>
            <pc:sldMk cId="3532015525" sldId="281"/>
            <ac:spMk id="36" creationId="{3883F2EB-2652-44E0-B607-7A255EA95003}"/>
          </ac:spMkLst>
        </pc:spChg>
        <pc:spChg chg="mod">
          <ac:chgData name="Jan Erik Lemke" userId="5a44c21c-ccd4-4574-a6d9-366c86ad95ef" providerId="ADAL" clId="{FB221E88-E618-465B-A14A-37C8C20F72A8}" dt="2025-02-04T11:40:29.524" v="383" actId="207"/>
          <ac:spMkLst>
            <pc:docMk/>
            <pc:sldMk cId="3532015525" sldId="281"/>
            <ac:spMk id="38" creationId="{8ADD7A5B-BC0C-48AE-9B3C-696374909F5F}"/>
          </ac:spMkLst>
        </pc:spChg>
        <pc:spChg chg="mod">
          <ac:chgData name="Jan Erik Lemke" userId="5a44c21c-ccd4-4574-a6d9-366c86ad95ef" providerId="ADAL" clId="{FB221E88-E618-465B-A14A-37C8C20F72A8}" dt="2025-02-04T11:40:53.336" v="384" actId="207"/>
          <ac:spMkLst>
            <pc:docMk/>
            <pc:sldMk cId="3532015525" sldId="281"/>
            <ac:spMk id="47" creationId="{85934B31-3EA9-FB9E-584C-88DAD3809AA1}"/>
          </ac:spMkLst>
        </pc:spChg>
        <pc:spChg chg="mod">
          <ac:chgData name="Jan Erik Lemke" userId="5a44c21c-ccd4-4574-a6d9-366c86ad95ef" providerId="ADAL" clId="{FB221E88-E618-465B-A14A-37C8C20F72A8}" dt="2025-02-04T11:40:29.524" v="383" actId="207"/>
          <ac:spMkLst>
            <pc:docMk/>
            <pc:sldMk cId="3532015525" sldId="281"/>
            <ac:spMk id="70" creationId="{C0DC2E92-DEFC-48DA-8D5B-CEC89284B123}"/>
          </ac:spMkLst>
        </pc:spChg>
        <pc:spChg chg="mod">
          <ac:chgData name="Jan Erik Lemke" userId="5a44c21c-ccd4-4574-a6d9-366c86ad95ef" providerId="ADAL" clId="{FB221E88-E618-465B-A14A-37C8C20F72A8}" dt="2025-02-04T11:40:53.336" v="384" actId="207"/>
          <ac:spMkLst>
            <pc:docMk/>
            <pc:sldMk cId="3532015525" sldId="281"/>
            <ac:spMk id="92" creationId="{7571FCC8-26ED-4F23-9B28-7AE690530089}"/>
          </ac:spMkLst>
        </pc:spChg>
        <pc:spChg chg="mod">
          <ac:chgData name="Jan Erik Lemke" userId="5a44c21c-ccd4-4574-a6d9-366c86ad95ef" providerId="ADAL" clId="{FB221E88-E618-465B-A14A-37C8C20F72A8}" dt="2025-02-04T11:40:29.524" v="383" actId="207"/>
          <ac:spMkLst>
            <pc:docMk/>
            <pc:sldMk cId="3532015525" sldId="281"/>
            <ac:spMk id="111" creationId="{16DB9BC7-B27F-2846-7A58-EB46F239A40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5F908F-4BBF-737B-A31A-64183F9DB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288DC2F-FA95-EA7B-1A6B-5A0483D74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24BE19-BF7F-8A66-44AF-2523EF230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A28D-CD86-423C-A3BE-0319CF91B21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350E28F-3AD3-97F0-E524-66B0EE305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D19C54-9027-0632-FAB5-E1A06CE89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25E2-3801-4B93-B249-DCD065778EB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377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0F1A75-FFF3-EC97-612E-9AEB77326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23B9E31-C65B-1DA3-4112-EFA66DDAA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48D3C5-D973-80F6-5960-649875145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A28D-CD86-423C-A3BE-0319CF91B21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D27E17-0482-1877-A648-1FDA4C949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21C993-08D3-50B1-F869-A9DE04F94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25E2-3801-4B93-B249-DCD065778EB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34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021A987-6F9D-69C2-0887-987A94A9A5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D26767C-10CC-2289-18A7-86519C0A69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1F1479-027B-9161-2387-D3238ADAA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A28D-CD86-423C-A3BE-0319CF91B21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299CBB-E1E5-7E10-1B44-B2836A4F3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208D21-7569-8C3F-10F9-22825A0A8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25E2-3801-4B93-B249-DCD065778EB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268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58BFE9-991E-FCBB-55AB-0F3C398C6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F22FDC-0DC4-540B-B478-AC2F2B731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814E0F-E10D-2CA8-15C2-1DBC86CF1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A28D-CD86-423C-A3BE-0319CF91B21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184BB8-0204-0E47-F73C-CD4E8D16E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30E1D6-E814-C17B-54B9-E4FFC2B64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25E2-3801-4B93-B249-DCD065778EB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7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9AC46F-7643-3201-F866-33FE9939A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A38318-B039-144C-40FA-537D1B685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91161C-6F40-CF9C-0062-46ED2D9CB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A28D-CD86-423C-A3BE-0319CF91B21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056762-E8DB-4B1B-4FBD-4291A7BAF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5D6C68-256A-2DE4-13D9-E58BF3BC4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25E2-3801-4B93-B249-DCD065778EB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207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4A10C7-F9DA-8012-F7FC-53FF60269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46D213-F444-0094-FAED-7ABE31BC78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F16EBD-7DF3-38AA-04A7-AA84D0391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FD3E4E4-0C1D-104A-EE00-D82CFE4CD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A28D-CD86-423C-A3BE-0319CF91B21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9DB0921-FC87-5CDD-0AB7-5242B64B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8F53A3A-71F4-6940-141A-53B933D2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25E2-3801-4B93-B249-DCD065778EB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266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59ACD9-DCAA-258B-C75B-9D9676EFC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CF4FE10-F8AC-06E0-8B97-BB57E5A07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0D093FC-5158-8CE2-5AEE-443DABC59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A01265B-3C19-5F4E-215D-0D79C76EDB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3027A7F-A616-59E6-24A9-275E07B36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7016CCC-3177-12EE-27FA-7A7AED8CD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A28D-CD86-423C-A3BE-0319CF91B21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74DA95B-12B4-B02F-3D20-DCF4E3419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735BE95-33FC-9CA4-B2DE-2B31B330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25E2-3801-4B93-B249-DCD065778EB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01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495998-EE07-0782-8939-6A6D6FC7A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23C57BF-FD68-CB7E-CECD-8DB7B16D4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A28D-CD86-423C-A3BE-0319CF91B21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500A97E-2D6C-D698-A640-CB4332B3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FB44EC9-B494-7458-8541-0E5212A28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25E2-3801-4B93-B249-DCD065778EB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46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82658BB-382F-2552-5EE1-08E2698B5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A28D-CD86-423C-A3BE-0319CF91B21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3EB3938-777A-FDE9-4CD2-7B898315B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428A6A6-9B95-181B-E6BB-6D79C95E9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25E2-3801-4B93-B249-DCD065778EB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66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9FF6C-087A-E413-27E7-4BCBB3048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76EBE5-7E56-3D55-3F0E-4C4E7A12C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F2C9B1C-4E2E-154C-8FA4-8FC15A57C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B4B7BB1-F2C1-4592-A030-60635B8B9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A28D-CD86-423C-A3BE-0319CF91B21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2E5A9F-C5E4-A2F9-66A1-41635801C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C3C0F78-5C7B-231A-F0C4-56FECFCF2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25E2-3801-4B93-B249-DCD065778EB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99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8C87CD-2835-D449-285B-501097ECA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E56656F-8E30-58B1-D924-AD2813D0B6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4D7CB6E-A4DC-5816-57F1-837C6A222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FE976AC-B7BF-EE01-0437-ACE8581B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A28D-CD86-423C-A3BE-0319CF91B21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57C7702-84F8-E990-3F90-2AFEC53B5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9F2FAAA-15E9-E963-BF82-0F30082D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25E2-3801-4B93-B249-DCD065778EB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16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E23F83E-A3E6-2BA4-4131-B9F229652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275258-68CA-B3CC-C21E-A330FC191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F42DD1-79EB-4C6F-0A13-235F30D085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7A28D-CD86-423C-A3BE-0319CF91B21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4601AE-7BDD-C2F6-8EA8-885231CBE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F6A31D1-C1A8-66D9-3F04-21A966467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925E2-3801-4B93-B249-DCD065778EB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525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8DBA5-DAE2-494E-B0DD-61E456807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76621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6000" b="1" dirty="0">
                <a:latin typeface="HP Simplified Light" panose="020B0404020204020204" pitchFamily="34" charset="0"/>
                <a:ea typeface="Microsoft JhengHei UI Light" panose="020B0304030504040204" pitchFamily="34" charset="-128"/>
              </a:rPr>
              <a:t>Opleidingsplan bij de branchenormering per 01/01/25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694826EC-8FEE-C37D-3071-91E6E9BBF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788" y="4091781"/>
            <a:ext cx="2537074" cy="1794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61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hthoek 99">
            <a:extLst>
              <a:ext uri="{FF2B5EF4-FFF2-40B4-BE49-F238E27FC236}">
                <a16:creationId xmlns:a16="http://schemas.microsoft.com/office/drawing/2014/main" id="{242A3668-43EB-4AAC-0E82-6881FDC6BA1C}"/>
              </a:ext>
            </a:extLst>
          </p:cNvPr>
          <p:cNvSpPr/>
          <p:nvPr/>
        </p:nvSpPr>
        <p:spPr>
          <a:xfrm>
            <a:off x="987316" y="3177882"/>
            <a:ext cx="1018252" cy="972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1" name="Rechthoek 100">
            <a:extLst>
              <a:ext uri="{FF2B5EF4-FFF2-40B4-BE49-F238E27FC236}">
                <a16:creationId xmlns:a16="http://schemas.microsoft.com/office/drawing/2014/main" id="{06FE0ED5-C56A-4E70-5B38-DD2B71191AE6}"/>
              </a:ext>
            </a:extLst>
          </p:cNvPr>
          <p:cNvSpPr/>
          <p:nvPr/>
        </p:nvSpPr>
        <p:spPr>
          <a:xfrm>
            <a:off x="7331834" y="3177882"/>
            <a:ext cx="1018252" cy="972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" name="Rechthoek 101">
            <a:extLst>
              <a:ext uri="{FF2B5EF4-FFF2-40B4-BE49-F238E27FC236}">
                <a16:creationId xmlns:a16="http://schemas.microsoft.com/office/drawing/2014/main" id="{6CDA4D6F-0C84-5787-3CF0-8D4810E4472A}"/>
              </a:ext>
            </a:extLst>
          </p:cNvPr>
          <p:cNvSpPr/>
          <p:nvPr/>
        </p:nvSpPr>
        <p:spPr>
          <a:xfrm>
            <a:off x="6278628" y="3177882"/>
            <a:ext cx="1018252" cy="972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3" name="Rechthoek 102">
            <a:extLst>
              <a:ext uri="{FF2B5EF4-FFF2-40B4-BE49-F238E27FC236}">
                <a16:creationId xmlns:a16="http://schemas.microsoft.com/office/drawing/2014/main" id="{F6D2012C-F711-B7F4-4673-C8FF6404C741}"/>
              </a:ext>
            </a:extLst>
          </p:cNvPr>
          <p:cNvSpPr/>
          <p:nvPr/>
        </p:nvSpPr>
        <p:spPr>
          <a:xfrm>
            <a:off x="8394194" y="3177877"/>
            <a:ext cx="1018252" cy="972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4" name="Rechthoek 103">
            <a:extLst>
              <a:ext uri="{FF2B5EF4-FFF2-40B4-BE49-F238E27FC236}">
                <a16:creationId xmlns:a16="http://schemas.microsoft.com/office/drawing/2014/main" id="{01E1DB6B-C681-13F3-3B19-B34A10E9FF49}"/>
              </a:ext>
            </a:extLst>
          </p:cNvPr>
          <p:cNvSpPr/>
          <p:nvPr/>
        </p:nvSpPr>
        <p:spPr>
          <a:xfrm>
            <a:off x="9462648" y="3177877"/>
            <a:ext cx="1018252" cy="972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5" name="Rechthoek 104">
            <a:extLst>
              <a:ext uri="{FF2B5EF4-FFF2-40B4-BE49-F238E27FC236}">
                <a16:creationId xmlns:a16="http://schemas.microsoft.com/office/drawing/2014/main" id="{3CEBAF20-7F6F-91D5-A71C-29E8DFD2D209}"/>
              </a:ext>
            </a:extLst>
          </p:cNvPr>
          <p:cNvSpPr/>
          <p:nvPr/>
        </p:nvSpPr>
        <p:spPr>
          <a:xfrm>
            <a:off x="10525532" y="3177877"/>
            <a:ext cx="1018252" cy="972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6" name="Rechthoek 105">
            <a:extLst>
              <a:ext uri="{FF2B5EF4-FFF2-40B4-BE49-F238E27FC236}">
                <a16:creationId xmlns:a16="http://schemas.microsoft.com/office/drawing/2014/main" id="{B9357203-77A2-69B6-5724-7D05DD04C982}"/>
              </a:ext>
            </a:extLst>
          </p:cNvPr>
          <p:cNvSpPr/>
          <p:nvPr/>
        </p:nvSpPr>
        <p:spPr>
          <a:xfrm>
            <a:off x="3102869" y="3177882"/>
            <a:ext cx="1018252" cy="972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7" name="Rechthoek 106">
            <a:extLst>
              <a:ext uri="{FF2B5EF4-FFF2-40B4-BE49-F238E27FC236}">
                <a16:creationId xmlns:a16="http://schemas.microsoft.com/office/drawing/2014/main" id="{C747601E-B8F6-ED9C-33E9-BDD136E5AFDF}"/>
              </a:ext>
            </a:extLst>
          </p:cNvPr>
          <p:cNvSpPr/>
          <p:nvPr/>
        </p:nvSpPr>
        <p:spPr>
          <a:xfrm>
            <a:off x="4163796" y="3177882"/>
            <a:ext cx="1018252" cy="972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8" name="Rechthoek 107">
            <a:extLst>
              <a:ext uri="{FF2B5EF4-FFF2-40B4-BE49-F238E27FC236}">
                <a16:creationId xmlns:a16="http://schemas.microsoft.com/office/drawing/2014/main" id="{86F6E722-2857-CB27-AD8E-439A2B91C421}"/>
              </a:ext>
            </a:extLst>
          </p:cNvPr>
          <p:cNvSpPr/>
          <p:nvPr/>
        </p:nvSpPr>
        <p:spPr>
          <a:xfrm>
            <a:off x="5225969" y="3177882"/>
            <a:ext cx="1018252" cy="972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9" name="Rechthoek 108">
            <a:extLst>
              <a:ext uri="{FF2B5EF4-FFF2-40B4-BE49-F238E27FC236}">
                <a16:creationId xmlns:a16="http://schemas.microsoft.com/office/drawing/2014/main" id="{B0FFEFA5-2A5C-5994-0414-27BFF33A6DCB}"/>
              </a:ext>
            </a:extLst>
          </p:cNvPr>
          <p:cNvSpPr/>
          <p:nvPr/>
        </p:nvSpPr>
        <p:spPr>
          <a:xfrm>
            <a:off x="2043735" y="3177882"/>
            <a:ext cx="1018252" cy="972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B2F229BF-5161-EDCB-E081-9789AD713476}"/>
              </a:ext>
            </a:extLst>
          </p:cNvPr>
          <p:cNvSpPr/>
          <p:nvPr/>
        </p:nvSpPr>
        <p:spPr>
          <a:xfrm>
            <a:off x="987316" y="4149093"/>
            <a:ext cx="1018252" cy="212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Rechthoek 67">
            <a:extLst>
              <a:ext uri="{FF2B5EF4-FFF2-40B4-BE49-F238E27FC236}">
                <a16:creationId xmlns:a16="http://schemas.microsoft.com/office/drawing/2014/main" id="{11DDA9CB-EDAB-7D90-0F58-B8119DCEA51B}"/>
              </a:ext>
            </a:extLst>
          </p:cNvPr>
          <p:cNvSpPr/>
          <p:nvPr/>
        </p:nvSpPr>
        <p:spPr>
          <a:xfrm>
            <a:off x="7331834" y="4149093"/>
            <a:ext cx="1018252" cy="212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Rechthoek 74">
            <a:extLst>
              <a:ext uri="{FF2B5EF4-FFF2-40B4-BE49-F238E27FC236}">
                <a16:creationId xmlns:a16="http://schemas.microsoft.com/office/drawing/2014/main" id="{A8447A7D-0CCC-182B-AE1D-589DED0425FB}"/>
              </a:ext>
            </a:extLst>
          </p:cNvPr>
          <p:cNvSpPr/>
          <p:nvPr/>
        </p:nvSpPr>
        <p:spPr>
          <a:xfrm>
            <a:off x="6278628" y="4149093"/>
            <a:ext cx="1018252" cy="212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Rechthoek 76">
            <a:extLst>
              <a:ext uri="{FF2B5EF4-FFF2-40B4-BE49-F238E27FC236}">
                <a16:creationId xmlns:a16="http://schemas.microsoft.com/office/drawing/2014/main" id="{D31E9461-361F-FCB3-0586-471CCCFF4B61}"/>
              </a:ext>
            </a:extLst>
          </p:cNvPr>
          <p:cNvSpPr/>
          <p:nvPr/>
        </p:nvSpPr>
        <p:spPr>
          <a:xfrm>
            <a:off x="8394194" y="4150409"/>
            <a:ext cx="1018252" cy="212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Rechthoek 78">
            <a:extLst>
              <a:ext uri="{FF2B5EF4-FFF2-40B4-BE49-F238E27FC236}">
                <a16:creationId xmlns:a16="http://schemas.microsoft.com/office/drawing/2014/main" id="{D406C1D9-9C90-AB37-99B8-2C4042087573}"/>
              </a:ext>
            </a:extLst>
          </p:cNvPr>
          <p:cNvSpPr/>
          <p:nvPr/>
        </p:nvSpPr>
        <p:spPr>
          <a:xfrm>
            <a:off x="9462648" y="4149088"/>
            <a:ext cx="1018252" cy="212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Rechthoek 80">
            <a:extLst>
              <a:ext uri="{FF2B5EF4-FFF2-40B4-BE49-F238E27FC236}">
                <a16:creationId xmlns:a16="http://schemas.microsoft.com/office/drawing/2014/main" id="{51778235-838E-AA38-4F0D-9D5666C35114}"/>
              </a:ext>
            </a:extLst>
          </p:cNvPr>
          <p:cNvSpPr/>
          <p:nvPr/>
        </p:nvSpPr>
        <p:spPr>
          <a:xfrm>
            <a:off x="10525532" y="4149088"/>
            <a:ext cx="1018252" cy="212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Rechthoek 81">
            <a:extLst>
              <a:ext uri="{FF2B5EF4-FFF2-40B4-BE49-F238E27FC236}">
                <a16:creationId xmlns:a16="http://schemas.microsoft.com/office/drawing/2014/main" id="{711BA7EB-399C-415A-7DE3-475C1C03C3FE}"/>
              </a:ext>
            </a:extLst>
          </p:cNvPr>
          <p:cNvSpPr/>
          <p:nvPr/>
        </p:nvSpPr>
        <p:spPr>
          <a:xfrm>
            <a:off x="3102869" y="4149093"/>
            <a:ext cx="1018252" cy="212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3" name="Rechthoek 82">
            <a:extLst>
              <a:ext uri="{FF2B5EF4-FFF2-40B4-BE49-F238E27FC236}">
                <a16:creationId xmlns:a16="http://schemas.microsoft.com/office/drawing/2014/main" id="{80C524B2-2391-9CA9-760C-EA115F918BB6}"/>
              </a:ext>
            </a:extLst>
          </p:cNvPr>
          <p:cNvSpPr/>
          <p:nvPr/>
        </p:nvSpPr>
        <p:spPr>
          <a:xfrm>
            <a:off x="4163796" y="4149093"/>
            <a:ext cx="1018252" cy="212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3" name="Rechthoek 92">
            <a:extLst>
              <a:ext uri="{FF2B5EF4-FFF2-40B4-BE49-F238E27FC236}">
                <a16:creationId xmlns:a16="http://schemas.microsoft.com/office/drawing/2014/main" id="{5D70FEA4-CEF1-A69B-3586-58FCC0289745}"/>
              </a:ext>
            </a:extLst>
          </p:cNvPr>
          <p:cNvSpPr/>
          <p:nvPr/>
        </p:nvSpPr>
        <p:spPr>
          <a:xfrm>
            <a:off x="5225969" y="4149093"/>
            <a:ext cx="1018252" cy="212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5" name="Rechthoek 94">
            <a:extLst>
              <a:ext uri="{FF2B5EF4-FFF2-40B4-BE49-F238E27FC236}">
                <a16:creationId xmlns:a16="http://schemas.microsoft.com/office/drawing/2014/main" id="{7D1E9414-6315-6C3B-B3DB-44C39D070B8B}"/>
              </a:ext>
            </a:extLst>
          </p:cNvPr>
          <p:cNvSpPr/>
          <p:nvPr/>
        </p:nvSpPr>
        <p:spPr>
          <a:xfrm>
            <a:off x="2043735" y="4149093"/>
            <a:ext cx="1018252" cy="212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Rechthoek 65">
            <a:extLst>
              <a:ext uri="{FF2B5EF4-FFF2-40B4-BE49-F238E27FC236}">
                <a16:creationId xmlns:a16="http://schemas.microsoft.com/office/drawing/2014/main" id="{3D98CC89-3433-427B-938E-3F98B1834D84}"/>
              </a:ext>
            </a:extLst>
          </p:cNvPr>
          <p:cNvSpPr/>
          <p:nvPr/>
        </p:nvSpPr>
        <p:spPr>
          <a:xfrm>
            <a:off x="7333037" y="396055"/>
            <a:ext cx="1017050" cy="432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/>
            <a:r>
              <a:rPr lang="nl-NL" sz="1100" b="1" dirty="0"/>
              <a:t>AUTOSCHADE </a:t>
            </a:r>
          </a:p>
          <a:p>
            <a:pPr algn="ctr"/>
            <a:r>
              <a:rPr lang="nl-NL" sz="1100" b="1" dirty="0"/>
              <a:t>HERSTELLER</a:t>
            </a:r>
          </a:p>
        </p:txBody>
      </p:sp>
      <p:sp>
        <p:nvSpPr>
          <p:cNvPr id="86" name="Rechthoek 85">
            <a:extLst>
              <a:ext uri="{FF2B5EF4-FFF2-40B4-BE49-F238E27FC236}">
                <a16:creationId xmlns:a16="http://schemas.microsoft.com/office/drawing/2014/main" id="{084C6888-84A2-C10A-5592-6C65B9358F7C}"/>
              </a:ext>
            </a:extLst>
          </p:cNvPr>
          <p:cNvSpPr/>
          <p:nvPr/>
        </p:nvSpPr>
        <p:spPr>
          <a:xfrm>
            <a:off x="6278354" y="874447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>
                <a:solidFill>
                  <a:schemeClr val="tx1"/>
                </a:solidFill>
              </a:rPr>
              <a:t>(De)montage</a:t>
            </a:r>
          </a:p>
        </p:txBody>
      </p:sp>
      <p:sp>
        <p:nvSpPr>
          <p:cNvPr id="67" name="Rechthoek 66">
            <a:extLst>
              <a:ext uri="{FF2B5EF4-FFF2-40B4-BE49-F238E27FC236}">
                <a16:creationId xmlns:a16="http://schemas.microsoft.com/office/drawing/2014/main" id="{D77C80A3-ED6B-4149-B37C-AD224F466DF0}"/>
              </a:ext>
            </a:extLst>
          </p:cNvPr>
          <p:cNvSpPr/>
          <p:nvPr/>
        </p:nvSpPr>
        <p:spPr>
          <a:xfrm>
            <a:off x="8390521" y="396055"/>
            <a:ext cx="3149524" cy="432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/>
            <a:r>
              <a:rPr lang="nl-NL" sz="1100" b="1"/>
              <a:t>SCHADEMANAGER</a:t>
            </a:r>
          </a:p>
        </p:txBody>
      </p:sp>
      <p:sp>
        <p:nvSpPr>
          <p:cNvPr id="78" name="Rechthoek 77">
            <a:extLst>
              <a:ext uri="{FF2B5EF4-FFF2-40B4-BE49-F238E27FC236}">
                <a16:creationId xmlns:a16="http://schemas.microsoft.com/office/drawing/2014/main" id="{343D3EFC-A47E-4784-B6ED-7903E91533F5}"/>
              </a:ext>
            </a:extLst>
          </p:cNvPr>
          <p:cNvSpPr/>
          <p:nvPr/>
        </p:nvSpPr>
        <p:spPr>
          <a:xfrm>
            <a:off x="8393920" y="874442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>
                <a:solidFill>
                  <a:schemeClr val="tx1"/>
                </a:solidFill>
              </a:rPr>
              <a:t>Calculeren</a:t>
            </a:r>
          </a:p>
        </p:txBody>
      </p:sp>
      <p:sp>
        <p:nvSpPr>
          <p:cNvPr id="87" name="Rechthoek 86">
            <a:extLst>
              <a:ext uri="{FF2B5EF4-FFF2-40B4-BE49-F238E27FC236}">
                <a16:creationId xmlns:a16="http://schemas.microsoft.com/office/drawing/2014/main" id="{4D50EA86-5AF6-4980-BB3E-6270A4E3A162}"/>
              </a:ext>
            </a:extLst>
          </p:cNvPr>
          <p:cNvSpPr/>
          <p:nvPr/>
        </p:nvSpPr>
        <p:spPr>
          <a:xfrm>
            <a:off x="9462374" y="874442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b="1">
                <a:solidFill>
                  <a:schemeClr val="tx1"/>
                </a:solidFill>
              </a:rPr>
              <a:t>Communicatie</a:t>
            </a:r>
          </a:p>
        </p:txBody>
      </p:sp>
      <p:sp>
        <p:nvSpPr>
          <p:cNvPr id="65" name="Rechthoek 64">
            <a:extLst>
              <a:ext uri="{FF2B5EF4-FFF2-40B4-BE49-F238E27FC236}">
                <a16:creationId xmlns:a16="http://schemas.microsoft.com/office/drawing/2014/main" id="{9014D111-F991-418C-B3DE-15E4210E3DA3}"/>
              </a:ext>
            </a:extLst>
          </p:cNvPr>
          <p:cNvSpPr/>
          <p:nvPr/>
        </p:nvSpPr>
        <p:spPr>
          <a:xfrm>
            <a:off x="987042" y="396055"/>
            <a:ext cx="6301371" cy="432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/>
            <a:r>
              <a:rPr lang="nl-NL" sz="1100" b="1"/>
              <a:t>AUTOSCHADETECHNICUS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8A593507-9FFD-4DBA-8DF6-C22DFF81C81E}"/>
              </a:ext>
            </a:extLst>
          </p:cNvPr>
          <p:cNvSpPr/>
          <p:nvPr/>
        </p:nvSpPr>
        <p:spPr>
          <a:xfrm>
            <a:off x="987042" y="874447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>
                <a:solidFill>
                  <a:schemeClr val="tx1"/>
                </a:solidFill>
              </a:rPr>
              <a:t>Elektronica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DF919FED-BBD9-4F47-A53F-47FBAD494F22}"/>
              </a:ext>
            </a:extLst>
          </p:cNvPr>
          <p:cNvSpPr/>
          <p:nvPr/>
        </p:nvSpPr>
        <p:spPr>
          <a:xfrm>
            <a:off x="2043461" y="874447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>
                <a:solidFill>
                  <a:schemeClr val="tx1"/>
                </a:solidFill>
              </a:rPr>
              <a:t>Elektrische en hybride voertuigen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9FBC7E70-99BF-4A14-BA7F-88E2DF80B78C}"/>
              </a:ext>
            </a:extLst>
          </p:cNvPr>
          <p:cNvSpPr/>
          <p:nvPr/>
        </p:nvSpPr>
        <p:spPr>
          <a:xfrm>
            <a:off x="3102595" y="874447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>
                <a:solidFill>
                  <a:schemeClr val="tx1"/>
                </a:solidFill>
              </a:rPr>
              <a:t>Warmte-wisseling-systemen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F701BF85-94BB-4850-900E-773639926412}"/>
              </a:ext>
            </a:extLst>
          </p:cNvPr>
          <p:cNvSpPr/>
          <p:nvPr/>
        </p:nvSpPr>
        <p:spPr>
          <a:xfrm>
            <a:off x="4163522" y="874447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>
                <a:solidFill>
                  <a:schemeClr val="tx1"/>
                </a:solidFill>
              </a:rPr>
              <a:t>Wielgeleidings-systemen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FCA64100-7EB2-4929-B14D-7B256AA39A8C}"/>
              </a:ext>
            </a:extLst>
          </p:cNvPr>
          <p:cNvSpPr/>
          <p:nvPr/>
        </p:nvSpPr>
        <p:spPr>
          <a:xfrm>
            <a:off x="5225695" y="874447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>
                <a:solidFill>
                  <a:schemeClr val="tx1"/>
                </a:solidFill>
              </a:rPr>
              <a:t>Voertuig-systemen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96C35EDE-D76C-4479-AECF-58909287977F}"/>
              </a:ext>
            </a:extLst>
          </p:cNvPr>
          <p:cNvSpPr/>
          <p:nvPr/>
        </p:nvSpPr>
        <p:spPr>
          <a:xfrm>
            <a:off x="7331560" y="874447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>
                <a:solidFill>
                  <a:schemeClr val="tx1"/>
                </a:solidFill>
              </a:rPr>
              <a:t>Materialen &amp; Verbindings-technieken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17E3460C-DF1F-4534-8499-204921EAB72E}"/>
              </a:ext>
            </a:extLst>
          </p:cNvPr>
          <p:cNvSpPr/>
          <p:nvPr/>
        </p:nvSpPr>
        <p:spPr>
          <a:xfrm>
            <a:off x="10525258" y="874442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b="1">
                <a:solidFill>
                  <a:schemeClr val="tx1"/>
                </a:solidFill>
              </a:rPr>
              <a:t>Techniek Schademanager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1574E536-3422-4355-A8A5-8B625E1236E0}"/>
              </a:ext>
            </a:extLst>
          </p:cNvPr>
          <p:cNvSpPr/>
          <p:nvPr/>
        </p:nvSpPr>
        <p:spPr>
          <a:xfrm>
            <a:off x="492507" y="4149093"/>
            <a:ext cx="468000" cy="212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nl-NL" sz="1200" b="1" cap="all">
                <a:solidFill>
                  <a:schemeClr val="tx1"/>
                </a:solidFill>
              </a:rPr>
              <a:t>Branche Normering</a:t>
            </a: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1742F82B-C6C0-4E9A-91BF-4479168A75B0}"/>
              </a:ext>
            </a:extLst>
          </p:cNvPr>
          <p:cNvSpPr/>
          <p:nvPr/>
        </p:nvSpPr>
        <p:spPr>
          <a:xfrm>
            <a:off x="492507" y="1387880"/>
            <a:ext cx="468000" cy="1800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nl-NL" sz="1200" b="1" cap="all">
                <a:solidFill>
                  <a:schemeClr val="tx1"/>
                </a:solidFill>
              </a:rPr>
              <a:t>Permanente</a:t>
            </a:r>
          </a:p>
          <a:p>
            <a:pPr algn="ctr"/>
            <a:r>
              <a:rPr lang="nl-NL" sz="1200" b="1" cap="all">
                <a:solidFill>
                  <a:schemeClr val="tx1"/>
                </a:solidFill>
              </a:rPr>
              <a:t>Educatie</a:t>
            </a:r>
          </a:p>
        </p:txBody>
      </p:sp>
      <p:sp>
        <p:nvSpPr>
          <p:cNvPr id="16" name="Rechthoek: afgeronde hoeken 15">
            <a:extLst>
              <a:ext uri="{FF2B5EF4-FFF2-40B4-BE49-F238E27FC236}">
                <a16:creationId xmlns:a16="http://schemas.microsoft.com/office/drawing/2014/main" id="{20B35FBD-062C-43D3-AA56-FB5A8F274175}"/>
              </a:ext>
            </a:extLst>
          </p:cNvPr>
          <p:cNvSpPr/>
          <p:nvPr/>
        </p:nvSpPr>
        <p:spPr>
          <a:xfrm>
            <a:off x="1028442" y="5019498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DTC-CARR</a:t>
            </a:r>
          </a:p>
        </p:txBody>
      </p:sp>
      <p:sp>
        <p:nvSpPr>
          <p:cNvPr id="17" name="Rechthoek: afgeronde hoeken 16">
            <a:extLst>
              <a:ext uri="{FF2B5EF4-FFF2-40B4-BE49-F238E27FC236}">
                <a16:creationId xmlns:a16="http://schemas.microsoft.com/office/drawing/2014/main" id="{03055F4B-9CC6-4416-9BB0-44526D80C2EA}"/>
              </a:ext>
            </a:extLst>
          </p:cNvPr>
          <p:cNvSpPr/>
          <p:nvPr/>
        </p:nvSpPr>
        <p:spPr>
          <a:xfrm>
            <a:off x="1028442" y="5428455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DV3-CARR</a:t>
            </a:r>
          </a:p>
        </p:txBody>
      </p:sp>
      <p:sp>
        <p:nvSpPr>
          <p:cNvPr id="18" name="Rechthoek: afgeronde hoeken 17">
            <a:extLst>
              <a:ext uri="{FF2B5EF4-FFF2-40B4-BE49-F238E27FC236}">
                <a16:creationId xmlns:a16="http://schemas.microsoft.com/office/drawing/2014/main" id="{34CE75A1-07B8-4CF8-A417-25107C7B47B0}"/>
              </a:ext>
            </a:extLst>
          </p:cNvPr>
          <p:cNvSpPr/>
          <p:nvPr/>
        </p:nvSpPr>
        <p:spPr>
          <a:xfrm>
            <a:off x="1028442" y="5849516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DV2-CARR</a:t>
            </a:r>
          </a:p>
        </p:txBody>
      </p:sp>
      <p:sp>
        <p:nvSpPr>
          <p:cNvPr id="21" name="Rechthoek: afgeronde hoeken 20">
            <a:extLst>
              <a:ext uri="{FF2B5EF4-FFF2-40B4-BE49-F238E27FC236}">
                <a16:creationId xmlns:a16="http://schemas.microsoft.com/office/drawing/2014/main" id="{450B8552-50AE-4FF6-AC86-9DA11657049A}"/>
              </a:ext>
            </a:extLst>
          </p:cNvPr>
          <p:cNvSpPr/>
          <p:nvPr/>
        </p:nvSpPr>
        <p:spPr>
          <a:xfrm>
            <a:off x="2084861" y="5019498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(H)EV-voertuigen 1</a:t>
            </a:r>
          </a:p>
        </p:txBody>
      </p:sp>
      <p:sp>
        <p:nvSpPr>
          <p:cNvPr id="22" name="Rechthoek: afgeronde hoeken 21">
            <a:extLst>
              <a:ext uri="{FF2B5EF4-FFF2-40B4-BE49-F238E27FC236}">
                <a16:creationId xmlns:a16="http://schemas.microsoft.com/office/drawing/2014/main" id="{8FC2722F-F981-4D7A-B6E9-5FC5D23BF987}"/>
              </a:ext>
            </a:extLst>
          </p:cNvPr>
          <p:cNvSpPr/>
          <p:nvPr/>
        </p:nvSpPr>
        <p:spPr>
          <a:xfrm>
            <a:off x="2084861" y="3732090"/>
            <a:ext cx="936000" cy="360001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(H)EV-voertuigen 2</a:t>
            </a:r>
          </a:p>
        </p:txBody>
      </p:sp>
      <p:sp>
        <p:nvSpPr>
          <p:cNvPr id="24" name="Rechthoek: afgeronde hoeken 23">
            <a:extLst>
              <a:ext uri="{FF2B5EF4-FFF2-40B4-BE49-F238E27FC236}">
                <a16:creationId xmlns:a16="http://schemas.microsoft.com/office/drawing/2014/main" id="{3DE48950-C828-4C3A-85D2-38A92104B71D}"/>
              </a:ext>
            </a:extLst>
          </p:cNvPr>
          <p:cNvSpPr/>
          <p:nvPr/>
        </p:nvSpPr>
        <p:spPr>
          <a:xfrm>
            <a:off x="3143995" y="5428453"/>
            <a:ext cx="936000" cy="360001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Airco </a:t>
            </a:r>
            <a:r>
              <a:rPr lang="nl-NL" sz="800" dirty="0" err="1">
                <a:solidFill>
                  <a:schemeClr val="tx1"/>
                </a:solidFill>
              </a:rPr>
              <a:t>Carr</a:t>
            </a:r>
            <a:endParaRPr lang="nl-NL" sz="700" dirty="0">
              <a:solidFill>
                <a:schemeClr val="tx1"/>
              </a:solidFill>
            </a:endParaRPr>
          </a:p>
        </p:txBody>
      </p:sp>
      <p:sp>
        <p:nvSpPr>
          <p:cNvPr id="25" name="Rechthoek: afgeronde hoeken 24">
            <a:extLst>
              <a:ext uri="{FF2B5EF4-FFF2-40B4-BE49-F238E27FC236}">
                <a16:creationId xmlns:a16="http://schemas.microsoft.com/office/drawing/2014/main" id="{0CDA191C-B4CA-4AF7-821F-1739682E7E80}"/>
              </a:ext>
            </a:extLst>
          </p:cNvPr>
          <p:cNvSpPr/>
          <p:nvPr/>
        </p:nvSpPr>
        <p:spPr>
          <a:xfrm>
            <a:off x="3143995" y="5848445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Terugwinnen mobiele airco</a:t>
            </a:r>
          </a:p>
        </p:txBody>
      </p:sp>
      <p:sp>
        <p:nvSpPr>
          <p:cNvPr id="27" name="Rechthoek: afgeronde hoeken 26">
            <a:extLst>
              <a:ext uri="{FF2B5EF4-FFF2-40B4-BE49-F238E27FC236}">
                <a16:creationId xmlns:a16="http://schemas.microsoft.com/office/drawing/2014/main" id="{3C24EC47-3CC4-4C48-9A6C-524C37C5F35A}"/>
              </a:ext>
            </a:extLst>
          </p:cNvPr>
          <p:cNvSpPr/>
          <p:nvPr/>
        </p:nvSpPr>
        <p:spPr>
          <a:xfrm>
            <a:off x="4204922" y="5848445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WG-</a:t>
            </a:r>
            <a:r>
              <a:rPr lang="nl-NL" sz="800" dirty="0" err="1">
                <a:solidFill>
                  <a:schemeClr val="tx1"/>
                </a:solidFill>
              </a:rPr>
              <a:t>Carr</a:t>
            </a:r>
            <a:endParaRPr lang="nl-NL" sz="800" dirty="0">
              <a:solidFill>
                <a:schemeClr val="tx1"/>
              </a:solidFill>
            </a:endParaRPr>
          </a:p>
        </p:txBody>
      </p:sp>
      <p:sp>
        <p:nvSpPr>
          <p:cNvPr id="31" name="Rechthoek: afgeronde hoeken 30">
            <a:extLst>
              <a:ext uri="{FF2B5EF4-FFF2-40B4-BE49-F238E27FC236}">
                <a16:creationId xmlns:a16="http://schemas.microsoft.com/office/drawing/2014/main" id="{8B9FBCBD-738F-4DB6-BB0A-D5DF057D0475}"/>
              </a:ext>
            </a:extLst>
          </p:cNvPr>
          <p:cNvSpPr/>
          <p:nvPr/>
        </p:nvSpPr>
        <p:spPr>
          <a:xfrm>
            <a:off x="5267095" y="5848445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Werken met ADAS</a:t>
            </a:r>
          </a:p>
        </p:txBody>
      </p:sp>
      <p:sp>
        <p:nvSpPr>
          <p:cNvPr id="33" name="Rechthoek: afgeronde hoeken 32">
            <a:extLst>
              <a:ext uri="{FF2B5EF4-FFF2-40B4-BE49-F238E27FC236}">
                <a16:creationId xmlns:a16="http://schemas.microsoft.com/office/drawing/2014/main" id="{7FD34D95-71BA-425D-8994-6F3EAFDD5E81}"/>
              </a:ext>
            </a:extLst>
          </p:cNvPr>
          <p:cNvSpPr/>
          <p:nvPr/>
        </p:nvSpPr>
        <p:spPr>
          <a:xfrm>
            <a:off x="7372960" y="5011435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>
                <a:solidFill>
                  <a:schemeClr val="tx1"/>
                </a:solidFill>
              </a:rPr>
              <a:t>Aluminium herstel basis</a:t>
            </a:r>
          </a:p>
        </p:txBody>
      </p:sp>
      <p:sp>
        <p:nvSpPr>
          <p:cNvPr id="34" name="Rechthoek: afgeronde hoeken 33">
            <a:extLst>
              <a:ext uri="{FF2B5EF4-FFF2-40B4-BE49-F238E27FC236}">
                <a16:creationId xmlns:a16="http://schemas.microsoft.com/office/drawing/2014/main" id="{F1FE9F2A-E006-44B3-B12D-6EB99513E233}"/>
              </a:ext>
            </a:extLst>
          </p:cNvPr>
          <p:cNvSpPr/>
          <p:nvPr/>
        </p:nvSpPr>
        <p:spPr>
          <a:xfrm>
            <a:off x="6324675" y="5791758"/>
            <a:ext cx="936000" cy="409769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Structurele lijm- en mechanische verbindingen</a:t>
            </a:r>
          </a:p>
        </p:txBody>
      </p:sp>
      <p:sp>
        <p:nvSpPr>
          <p:cNvPr id="35" name="Rechthoek: afgeronde hoeken 34">
            <a:extLst>
              <a:ext uri="{FF2B5EF4-FFF2-40B4-BE49-F238E27FC236}">
                <a16:creationId xmlns:a16="http://schemas.microsoft.com/office/drawing/2014/main" id="{344FA7B8-0B92-48DD-9F5A-F1DDDB295C4E}"/>
              </a:ext>
            </a:extLst>
          </p:cNvPr>
          <p:cNvSpPr/>
          <p:nvPr/>
        </p:nvSpPr>
        <p:spPr>
          <a:xfrm>
            <a:off x="7372960" y="5428455"/>
            <a:ext cx="936000" cy="36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>
                <a:solidFill>
                  <a:schemeClr val="tx1"/>
                </a:solidFill>
              </a:rPr>
              <a:t>Weerstandlassen</a:t>
            </a:r>
          </a:p>
        </p:txBody>
      </p:sp>
      <p:sp>
        <p:nvSpPr>
          <p:cNvPr id="36" name="Rechthoek: afgeronde hoeken 35">
            <a:extLst>
              <a:ext uri="{FF2B5EF4-FFF2-40B4-BE49-F238E27FC236}">
                <a16:creationId xmlns:a16="http://schemas.microsoft.com/office/drawing/2014/main" id="{3883F2EB-2652-44E0-B607-7A255EA95003}"/>
              </a:ext>
            </a:extLst>
          </p:cNvPr>
          <p:cNvSpPr/>
          <p:nvPr/>
        </p:nvSpPr>
        <p:spPr>
          <a:xfrm>
            <a:off x="7372960" y="5848445"/>
            <a:ext cx="936000" cy="36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GMA-hardsolderen</a:t>
            </a:r>
          </a:p>
        </p:txBody>
      </p:sp>
      <p:sp>
        <p:nvSpPr>
          <p:cNvPr id="38" name="Rechthoek: afgeronde hoeken 37">
            <a:extLst>
              <a:ext uri="{FF2B5EF4-FFF2-40B4-BE49-F238E27FC236}">
                <a16:creationId xmlns:a16="http://schemas.microsoft.com/office/drawing/2014/main" id="{8ADD7A5B-BC0C-48AE-9B3C-696374909F5F}"/>
              </a:ext>
            </a:extLst>
          </p:cNvPr>
          <p:cNvSpPr/>
          <p:nvPr/>
        </p:nvSpPr>
        <p:spPr>
          <a:xfrm>
            <a:off x="7372960" y="3732090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Carrosserie constructie</a:t>
            </a:r>
          </a:p>
        </p:txBody>
      </p:sp>
      <p:sp>
        <p:nvSpPr>
          <p:cNvPr id="59" name="Rechthoek: afgeronde hoeken 58">
            <a:extLst>
              <a:ext uri="{FF2B5EF4-FFF2-40B4-BE49-F238E27FC236}">
                <a16:creationId xmlns:a16="http://schemas.microsoft.com/office/drawing/2014/main" id="{9FD69E15-440D-4D7E-94DE-20BF4ED8B0B0}"/>
              </a:ext>
            </a:extLst>
          </p:cNvPr>
          <p:cNvSpPr/>
          <p:nvPr/>
        </p:nvSpPr>
        <p:spPr>
          <a:xfrm>
            <a:off x="5267095" y="5428455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err="1">
                <a:solidFill>
                  <a:schemeClr val="tx1"/>
                </a:solidFill>
              </a:rPr>
              <a:t>Veiligheids-systemen</a:t>
            </a:r>
            <a:endParaRPr lang="nl-NL" sz="800">
              <a:solidFill>
                <a:schemeClr val="tx1"/>
              </a:solidFill>
            </a:endParaRPr>
          </a:p>
        </p:txBody>
      </p:sp>
      <p:sp>
        <p:nvSpPr>
          <p:cNvPr id="70" name="Rechthoek: afgeronde hoeken 69">
            <a:extLst>
              <a:ext uri="{FF2B5EF4-FFF2-40B4-BE49-F238E27FC236}">
                <a16:creationId xmlns:a16="http://schemas.microsoft.com/office/drawing/2014/main" id="{C0DC2E92-DEFC-48DA-8D5B-CEC89284B123}"/>
              </a:ext>
            </a:extLst>
          </p:cNvPr>
          <p:cNvSpPr/>
          <p:nvPr/>
        </p:nvSpPr>
        <p:spPr>
          <a:xfrm>
            <a:off x="1028442" y="3732090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Datanetwerken</a:t>
            </a:r>
          </a:p>
        </p:txBody>
      </p:sp>
      <p:sp>
        <p:nvSpPr>
          <p:cNvPr id="73" name="Rechthoek: afgeronde hoeken 72">
            <a:extLst>
              <a:ext uri="{FF2B5EF4-FFF2-40B4-BE49-F238E27FC236}">
                <a16:creationId xmlns:a16="http://schemas.microsoft.com/office/drawing/2014/main" id="{BCBBE02F-41A9-48F7-A965-9EC5B5BD7F0B}"/>
              </a:ext>
            </a:extLst>
          </p:cNvPr>
          <p:cNvSpPr/>
          <p:nvPr/>
        </p:nvSpPr>
        <p:spPr>
          <a:xfrm>
            <a:off x="2084861" y="5428455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>
                <a:solidFill>
                  <a:schemeClr val="tx1"/>
                </a:solidFill>
              </a:rPr>
              <a:t>VP NEN 9140</a:t>
            </a:r>
          </a:p>
        </p:txBody>
      </p:sp>
      <p:sp>
        <p:nvSpPr>
          <p:cNvPr id="74" name="Rechthoek: afgeronde hoeken 73">
            <a:extLst>
              <a:ext uri="{FF2B5EF4-FFF2-40B4-BE49-F238E27FC236}">
                <a16:creationId xmlns:a16="http://schemas.microsoft.com/office/drawing/2014/main" id="{9F37AAFA-AEDA-4DAB-8145-D40D71355AF9}"/>
              </a:ext>
            </a:extLst>
          </p:cNvPr>
          <p:cNvSpPr/>
          <p:nvPr/>
        </p:nvSpPr>
        <p:spPr>
          <a:xfrm>
            <a:off x="2084861" y="5845827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>
                <a:solidFill>
                  <a:schemeClr val="tx1"/>
                </a:solidFill>
              </a:rPr>
              <a:t>VOP NEN 9140</a:t>
            </a:r>
          </a:p>
        </p:txBody>
      </p:sp>
      <p:sp>
        <p:nvSpPr>
          <p:cNvPr id="92" name="Rechthoek: afgeronde hoeken 91">
            <a:extLst>
              <a:ext uri="{FF2B5EF4-FFF2-40B4-BE49-F238E27FC236}">
                <a16:creationId xmlns:a16="http://schemas.microsoft.com/office/drawing/2014/main" id="{7571FCC8-26ED-4F23-9B28-7AE690530089}"/>
              </a:ext>
            </a:extLst>
          </p:cNvPr>
          <p:cNvSpPr/>
          <p:nvPr/>
        </p:nvSpPr>
        <p:spPr>
          <a:xfrm>
            <a:off x="8393920" y="3242131"/>
            <a:ext cx="3146125" cy="84874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Schademanager: Alle competenties bij 1 persoon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39E7708F-BAA4-4537-963D-6567FCF7EB5E}"/>
              </a:ext>
            </a:extLst>
          </p:cNvPr>
          <p:cNvSpPr/>
          <p:nvPr/>
        </p:nvSpPr>
        <p:spPr>
          <a:xfrm>
            <a:off x="492507" y="3177106"/>
            <a:ext cx="468000" cy="972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nl-NL" sz="1200" b="1" cap="all">
                <a:solidFill>
                  <a:schemeClr val="tx1"/>
                </a:solidFill>
              </a:rPr>
              <a:t>Plusnorm</a:t>
            </a:r>
          </a:p>
        </p:txBody>
      </p:sp>
      <p:sp>
        <p:nvSpPr>
          <p:cNvPr id="111" name="Rechthoek: afgeronde hoeken 110">
            <a:extLst>
              <a:ext uri="{FF2B5EF4-FFF2-40B4-BE49-F238E27FC236}">
                <a16:creationId xmlns:a16="http://schemas.microsoft.com/office/drawing/2014/main" id="{16DB9BC7-B27F-2846-7A58-EB46F239A407}"/>
              </a:ext>
            </a:extLst>
          </p:cNvPr>
          <p:cNvSpPr/>
          <p:nvPr/>
        </p:nvSpPr>
        <p:spPr>
          <a:xfrm>
            <a:off x="3143995" y="5017390"/>
            <a:ext cx="936000" cy="360002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>
                <a:solidFill>
                  <a:schemeClr val="tx1"/>
                </a:solidFill>
              </a:rPr>
              <a:t>Warmtepompen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FC9C9C98-E1DB-2E94-1C86-424CCF509848}"/>
              </a:ext>
            </a:extLst>
          </p:cNvPr>
          <p:cNvSpPr/>
          <p:nvPr/>
        </p:nvSpPr>
        <p:spPr>
          <a:xfrm>
            <a:off x="987316" y="1378285"/>
            <a:ext cx="1018252" cy="1800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5B4B268F-2B46-8440-94B7-726E6B7D1FD9}"/>
              </a:ext>
            </a:extLst>
          </p:cNvPr>
          <p:cNvSpPr/>
          <p:nvPr/>
        </p:nvSpPr>
        <p:spPr>
          <a:xfrm>
            <a:off x="7331834" y="1378285"/>
            <a:ext cx="1018252" cy="1800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D1D920AA-A9AA-2920-5FCE-03BC25A48AB2}"/>
              </a:ext>
            </a:extLst>
          </p:cNvPr>
          <p:cNvSpPr/>
          <p:nvPr/>
        </p:nvSpPr>
        <p:spPr>
          <a:xfrm>
            <a:off x="6278628" y="1378285"/>
            <a:ext cx="1018252" cy="1800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Rechthoek 39">
            <a:extLst>
              <a:ext uri="{FF2B5EF4-FFF2-40B4-BE49-F238E27FC236}">
                <a16:creationId xmlns:a16="http://schemas.microsoft.com/office/drawing/2014/main" id="{83D1C29E-3FD5-5638-F497-AB6D681F07AC}"/>
              </a:ext>
            </a:extLst>
          </p:cNvPr>
          <p:cNvSpPr/>
          <p:nvPr/>
        </p:nvSpPr>
        <p:spPr>
          <a:xfrm>
            <a:off x="8394194" y="1378280"/>
            <a:ext cx="1018252" cy="1800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Rechthoek 40">
            <a:extLst>
              <a:ext uri="{FF2B5EF4-FFF2-40B4-BE49-F238E27FC236}">
                <a16:creationId xmlns:a16="http://schemas.microsoft.com/office/drawing/2014/main" id="{1912C917-D79E-339F-7A3E-CAFDAE83B05C}"/>
              </a:ext>
            </a:extLst>
          </p:cNvPr>
          <p:cNvSpPr/>
          <p:nvPr/>
        </p:nvSpPr>
        <p:spPr>
          <a:xfrm>
            <a:off x="9462648" y="1378280"/>
            <a:ext cx="1018252" cy="1800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>
            <a:extLst>
              <a:ext uri="{FF2B5EF4-FFF2-40B4-BE49-F238E27FC236}">
                <a16:creationId xmlns:a16="http://schemas.microsoft.com/office/drawing/2014/main" id="{78D59A5F-6C22-351E-3B3B-AABEF1CACF68}"/>
              </a:ext>
            </a:extLst>
          </p:cNvPr>
          <p:cNvSpPr/>
          <p:nvPr/>
        </p:nvSpPr>
        <p:spPr>
          <a:xfrm>
            <a:off x="10525532" y="1378280"/>
            <a:ext cx="1018252" cy="1800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Rechthoek 42">
            <a:extLst>
              <a:ext uri="{FF2B5EF4-FFF2-40B4-BE49-F238E27FC236}">
                <a16:creationId xmlns:a16="http://schemas.microsoft.com/office/drawing/2014/main" id="{E6085334-1D62-C0EE-D136-C66ED02ABA8E}"/>
              </a:ext>
            </a:extLst>
          </p:cNvPr>
          <p:cNvSpPr/>
          <p:nvPr/>
        </p:nvSpPr>
        <p:spPr>
          <a:xfrm>
            <a:off x="3102869" y="1378285"/>
            <a:ext cx="1018252" cy="1800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>
            <a:extLst>
              <a:ext uri="{FF2B5EF4-FFF2-40B4-BE49-F238E27FC236}">
                <a16:creationId xmlns:a16="http://schemas.microsoft.com/office/drawing/2014/main" id="{ED097E5E-598A-79B8-296B-E1BC172E854F}"/>
              </a:ext>
            </a:extLst>
          </p:cNvPr>
          <p:cNvSpPr/>
          <p:nvPr/>
        </p:nvSpPr>
        <p:spPr>
          <a:xfrm>
            <a:off x="4163796" y="1378285"/>
            <a:ext cx="1018252" cy="1800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Rechthoek 44">
            <a:extLst>
              <a:ext uri="{FF2B5EF4-FFF2-40B4-BE49-F238E27FC236}">
                <a16:creationId xmlns:a16="http://schemas.microsoft.com/office/drawing/2014/main" id="{BF06DAF1-277A-DFE3-C628-2BACE4989171}"/>
              </a:ext>
            </a:extLst>
          </p:cNvPr>
          <p:cNvSpPr/>
          <p:nvPr/>
        </p:nvSpPr>
        <p:spPr>
          <a:xfrm>
            <a:off x="5225969" y="1378285"/>
            <a:ext cx="1018252" cy="1800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Rechthoek 45">
            <a:extLst>
              <a:ext uri="{FF2B5EF4-FFF2-40B4-BE49-F238E27FC236}">
                <a16:creationId xmlns:a16="http://schemas.microsoft.com/office/drawing/2014/main" id="{85F1A9FC-499C-19CE-EF8F-F45DF05A07E4}"/>
              </a:ext>
            </a:extLst>
          </p:cNvPr>
          <p:cNvSpPr/>
          <p:nvPr/>
        </p:nvSpPr>
        <p:spPr>
          <a:xfrm>
            <a:off x="2043735" y="1378285"/>
            <a:ext cx="1018252" cy="1800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Rechthoek: afgeronde hoeken 46">
            <a:extLst>
              <a:ext uri="{FF2B5EF4-FFF2-40B4-BE49-F238E27FC236}">
                <a16:creationId xmlns:a16="http://schemas.microsoft.com/office/drawing/2014/main" id="{85934B31-3EA9-FB9E-584C-88DAD3809AA1}"/>
              </a:ext>
            </a:extLst>
          </p:cNvPr>
          <p:cNvSpPr/>
          <p:nvPr/>
        </p:nvSpPr>
        <p:spPr>
          <a:xfrm>
            <a:off x="1024795" y="3242131"/>
            <a:ext cx="6235880" cy="36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AST: alle kwalificaties  bij 1 persoon</a:t>
            </a:r>
          </a:p>
        </p:txBody>
      </p:sp>
      <p:sp>
        <p:nvSpPr>
          <p:cNvPr id="3" name="Rechthoek: afgeronde hoeken 2">
            <a:extLst>
              <a:ext uri="{FF2B5EF4-FFF2-40B4-BE49-F238E27FC236}">
                <a16:creationId xmlns:a16="http://schemas.microsoft.com/office/drawing/2014/main" id="{9AE648EE-5664-3541-75E4-39938AE65381}"/>
              </a:ext>
            </a:extLst>
          </p:cNvPr>
          <p:cNvSpPr/>
          <p:nvPr/>
        </p:nvSpPr>
        <p:spPr>
          <a:xfrm>
            <a:off x="8433749" y="3456549"/>
            <a:ext cx="936000" cy="592107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Werk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</a:rPr>
              <a:t>voorbereiding en </a:t>
            </a:r>
            <a:r>
              <a:rPr lang="nl-NL" sz="800" dirty="0" err="1">
                <a:solidFill>
                  <a:schemeClr val="tx1"/>
                </a:solidFill>
              </a:rPr>
              <a:t>voortgangs</a:t>
            </a:r>
            <a:endParaRPr lang="nl-NL" sz="800" dirty="0">
              <a:solidFill>
                <a:schemeClr val="tx1"/>
              </a:solidFill>
            </a:endParaRPr>
          </a:p>
          <a:p>
            <a:pPr algn="ctr"/>
            <a:r>
              <a:rPr lang="nl-NL" sz="800" dirty="0">
                <a:solidFill>
                  <a:schemeClr val="tx1"/>
                </a:solidFill>
              </a:rPr>
              <a:t>controle</a:t>
            </a:r>
          </a:p>
        </p:txBody>
      </p:sp>
      <p:sp>
        <p:nvSpPr>
          <p:cNvPr id="20" name="Rechthoek: afgeronde hoeken 19">
            <a:extLst>
              <a:ext uri="{FF2B5EF4-FFF2-40B4-BE49-F238E27FC236}">
                <a16:creationId xmlns:a16="http://schemas.microsoft.com/office/drawing/2014/main" id="{150B359E-AD07-002D-885F-01A49B8F0658}"/>
              </a:ext>
            </a:extLst>
          </p:cNvPr>
          <p:cNvSpPr/>
          <p:nvPr/>
        </p:nvSpPr>
        <p:spPr>
          <a:xfrm>
            <a:off x="9509138" y="3692816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Communicatie</a:t>
            </a:r>
          </a:p>
        </p:txBody>
      </p:sp>
      <p:sp>
        <p:nvSpPr>
          <p:cNvPr id="23" name="Rechthoek: afgeronde hoeken 22">
            <a:extLst>
              <a:ext uri="{FF2B5EF4-FFF2-40B4-BE49-F238E27FC236}">
                <a16:creationId xmlns:a16="http://schemas.microsoft.com/office/drawing/2014/main" id="{3ED7BB81-F043-D6B3-5C9F-1C941579B0EF}"/>
              </a:ext>
            </a:extLst>
          </p:cNvPr>
          <p:cNvSpPr/>
          <p:nvPr/>
        </p:nvSpPr>
        <p:spPr>
          <a:xfrm>
            <a:off x="10525258" y="3684554"/>
            <a:ext cx="976737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Techniek Schademanager*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25659144-2025-4BFF-9B5B-F65EE3503127}"/>
              </a:ext>
            </a:extLst>
          </p:cNvPr>
          <p:cNvSpPr txBox="1"/>
          <p:nvPr/>
        </p:nvSpPr>
        <p:spPr>
          <a:xfrm>
            <a:off x="617537" y="6284134"/>
            <a:ext cx="111267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*Techniek Schademanager omvat delen uit: Airco-</a:t>
            </a:r>
            <a:r>
              <a:rPr kumimoji="0" lang="nl-NL" sz="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Carr</a:t>
            </a: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Aluminiumherstel basis, Carrosserieconstructie, GMA-hardsolderen, Structurele lijm- en mechanische verbindingen, Veiligheidssystemen, Warmtepompen, Weerstandlassen, Werken met ADAS en WG-</a:t>
            </a:r>
            <a:r>
              <a:rPr kumimoji="0" lang="nl-NL" sz="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Carr</a:t>
            </a: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</a:t>
            </a: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67838D91-0128-C3A7-9AE8-906EB2E76A04}"/>
              </a:ext>
            </a:extLst>
          </p:cNvPr>
          <p:cNvSpPr/>
          <p:nvPr/>
        </p:nvSpPr>
        <p:spPr>
          <a:xfrm>
            <a:off x="8435320" y="5833566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Calculeren </a:t>
            </a:r>
            <a:r>
              <a:rPr lang="nl-NL" sz="800" dirty="0" err="1">
                <a:solidFill>
                  <a:schemeClr val="tx1"/>
                </a:solidFill>
              </a:rPr>
              <a:t>Audatex</a:t>
            </a:r>
            <a:r>
              <a:rPr lang="nl-NL" sz="800" dirty="0">
                <a:solidFill>
                  <a:schemeClr val="tx1"/>
                </a:solidFill>
              </a:rPr>
              <a:t> of gelijkwaardig</a:t>
            </a:r>
          </a:p>
        </p:txBody>
      </p:sp>
      <p:sp>
        <p:nvSpPr>
          <p:cNvPr id="15" name="Rechthoek: afgeronde hoeken 14">
            <a:extLst>
              <a:ext uri="{FF2B5EF4-FFF2-40B4-BE49-F238E27FC236}">
                <a16:creationId xmlns:a16="http://schemas.microsoft.com/office/drawing/2014/main" id="{4F3421E9-E3A2-AB7F-BEC4-DE03D8645748}"/>
              </a:ext>
            </a:extLst>
          </p:cNvPr>
          <p:cNvSpPr/>
          <p:nvPr/>
        </p:nvSpPr>
        <p:spPr>
          <a:xfrm>
            <a:off x="7369913" y="4546934"/>
            <a:ext cx="936000" cy="40976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Structurele lijm- en mechanische verbindingen</a:t>
            </a:r>
          </a:p>
        </p:txBody>
      </p:sp>
      <p:sp>
        <p:nvSpPr>
          <p:cNvPr id="26" name="Rechthoek: afgeronde hoeken 25">
            <a:extLst>
              <a:ext uri="{FF2B5EF4-FFF2-40B4-BE49-F238E27FC236}">
                <a16:creationId xmlns:a16="http://schemas.microsoft.com/office/drawing/2014/main" id="{F9490845-552B-97BC-A8E0-720300A7A253}"/>
              </a:ext>
            </a:extLst>
          </p:cNvPr>
          <p:cNvSpPr/>
          <p:nvPr/>
        </p:nvSpPr>
        <p:spPr>
          <a:xfrm>
            <a:off x="617537" y="6482941"/>
            <a:ext cx="2065404" cy="215444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800" dirty="0">
                <a:solidFill>
                  <a:schemeClr val="tx1"/>
                </a:solidFill>
              </a:rPr>
              <a:t>SH: alles bij 1 persoon voor </a:t>
            </a:r>
            <a:r>
              <a:rPr lang="nl-NL" sz="800">
                <a:solidFill>
                  <a:schemeClr val="tx1"/>
                </a:solidFill>
              </a:rPr>
              <a:t>de Branchenorm</a:t>
            </a:r>
            <a:endParaRPr lang="nl-NL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01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hthoek 44">
            <a:extLst>
              <a:ext uri="{FF2B5EF4-FFF2-40B4-BE49-F238E27FC236}">
                <a16:creationId xmlns:a16="http://schemas.microsoft.com/office/drawing/2014/main" id="{282AE280-843E-3345-0F0A-A3580EC23345}"/>
              </a:ext>
            </a:extLst>
          </p:cNvPr>
          <p:cNvSpPr/>
          <p:nvPr/>
        </p:nvSpPr>
        <p:spPr>
          <a:xfrm>
            <a:off x="2128138" y="1224664"/>
            <a:ext cx="1018800" cy="1120603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>
            <a:extLst>
              <a:ext uri="{FF2B5EF4-FFF2-40B4-BE49-F238E27FC236}">
                <a16:creationId xmlns:a16="http://schemas.microsoft.com/office/drawing/2014/main" id="{C1C32056-149D-8DF8-91CE-D99A61EBDB26}"/>
              </a:ext>
            </a:extLst>
          </p:cNvPr>
          <p:cNvSpPr/>
          <p:nvPr/>
        </p:nvSpPr>
        <p:spPr>
          <a:xfrm>
            <a:off x="1068694" y="1224664"/>
            <a:ext cx="1018800" cy="1120603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Rechthoek 50">
            <a:extLst>
              <a:ext uri="{FF2B5EF4-FFF2-40B4-BE49-F238E27FC236}">
                <a16:creationId xmlns:a16="http://schemas.microsoft.com/office/drawing/2014/main" id="{C17E43FF-503B-64FF-E348-8EBA28EE421B}"/>
              </a:ext>
            </a:extLst>
          </p:cNvPr>
          <p:cNvSpPr/>
          <p:nvPr/>
        </p:nvSpPr>
        <p:spPr>
          <a:xfrm>
            <a:off x="2128138" y="3340087"/>
            <a:ext cx="1018800" cy="27678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Rechthoek 53">
            <a:extLst>
              <a:ext uri="{FF2B5EF4-FFF2-40B4-BE49-F238E27FC236}">
                <a16:creationId xmlns:a16="http://schemas.microsoft.com/office/drawing/2014/main" id="{06896E21-FC7F-41DC-DCFA-7E714FA8E7D9}"/>
              </a:ext>
            </a:extLst>
          </p:cNvPr>
          <p:cNvSpPr/>
          <p:nvPr/>
        </p:nvSpPr>
        <p:spPr>
          <a:xfrm>
            <a:off x="1068694" y="3340087"/>
            <a:ext cx="1018800" cy="27678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Rechthoek 54">
            <a:extLst>
              <a:ext uri="{FF2B5EF4-FFF2-40B4-BE49-F238E27FC236}">
                <a16:creationId xmlns:a16="http://schemas.microsoft.com/office/drawing/2014/main" id="{8D8C6CF9-8330-9B76-544C-295AEB89C760}"/>
              </a:ext>
            </a:extLst>
          </p:cNvPr>
          <p:cNvSpPr/>
          <p:nvPr/>
        </p:nvSpPr>
        <p:spPr>
          <a:xfrm>
            <a:off x="532307" y="3340087"/>
            <a:ext cx="468000" cy="27678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nl-NL" sz="1200" b="1" cap="all">
                <a:solidFill>
                  <a:schemeClr val="tx1"/>
                </a:solidFill>
              </a:rPr>
              <a:t>Branche Normering</a:t>
            </a:r>
          </a:p>
        </p:txBody>
      </p:sp>
      <p:sp>
        <p:nvSpPr>
          <p:cNvPr id="57" name="Rechthoek 56">
            <a:extLst>
              <a:ext uri="{FF2B5EF4-FFF2-40B4-BE49-F238E27FC236}">
                <a16:creationId xmlns:a16="http://schemas.microsoft.com/office/drawing/2014/main" id="{D306AEF0-DE5A-4A3D-862F-DC0EC8D3FFEC}"/>
              </a:ext>
            </a:extLst>
          </p:cNvPr>
          <p:cNvSpPr/>
          <p:nvPr/>
        </p:nvSpPr>
        <p:spPr>
          <a:xfrm>
            <a:off x="532307" y="1224664"/>
            <a:ext cx="468000" cy="1120603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nl-NL" sz="1200" b="1" cap="all">
                <a:solidFill>
                  <a:schemeClr val="tx1"/>
                </a:solidFill>
              </a:rPr>
              <a:t>Permanente</a:t>
            </a:r>
          </a:p>
          <a:p>
            <a:pPr algn="ctr"/>
            <a:r>
              <a:rPr lang="nl-NL" sz="1200" b="1" cap="all">
                <a:solidFill>
                  <a:schemeClr val="tx1"/>
                </a:solidFill>
              </a:rPr>
              <a:t>Educatie</a:t>
            </a:r>
          </a:p>
        </p:txBody>
      </p:sp>
      <p:sp>
        <p:nvSpPr>
          <p:cNvPr id="65" name="Rechthoek 64">
            <a:extLst>
              <a:ext uri="{FF2B5EF4-FFF2-40B4-BE49-F238E27FC236}">
                <a16:creationId xmlns:a16="http://schemas.microsoft.com/office/drawing/2014/main" id="{9014D111-F991-418C-B3DE-15E4210E3DA3}"/>
              </a:ext>
            </a:extLst>
          </p:cNvPr>
          <p:cNvSpPr/>
          <p:nvPr/>
        </p:nvSpPr>
        <p:spPr>
          <a:xfrm>
            <a:off x="1070434" y="296987"/>
            <a:ext cx="2073207" cy="360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b="1">
                <a:solidFill>
                  <a:schemeClr val="bg1"/>
                </a:solidFill>
              </a:rPr>
              <a:t>AUTORUITHERSTELSPECIALIST</a:t>
            </a:r>
          </a:p>
        </p:txBody>
      </p:sp>
      <p:sp>
        <p:nvSpPr>
          <p:cNvPr id="79" name="Rechthoek 78">
            <a:extLst>
              <a:ext uri="{FF2B5EF4-FFF2-40B4-BE49-F238E27FC236}">
                <a16:creationId xmlns:a16="http://schemas.microsoft.com/office/drawing/2014/main" id="{FADD6AD5-F1B4-492D-81AE-C6CE867BACEF}"/>
              </a:ext>
            </a:extLst>
          </p:cNvPr>
          <p:cNvSpPr/>
          <p:nvPr/>
        </p:nvSpPr>
        <p:spPr>
          <a:xfrm>
            <a:off x="2128138" y="719943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>
                <a:solidFill>
                  <a:schemeClr val="tx1"/>
                </a:solidFill>
              </a:rPr>
              <a:t>Communicatie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8A593507-9FFD-4DBA-8DF6-C22DFF81C81E}"/>
              </a:ext>
            </a:extLst>
          </p:cNvPr>
          <p:cNvSpPr/>
          <p:nvPr/>
        </p:nvSpPr>
        <p:spPr>
          <a:xfrm>
            <a:off x="1068694" y="719943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>
                <a:solidFill>
                  <a:schemeClr val="tx1"/>
                </a:solidFill>
              </a:rPr>
              <a:t>Autoruitherstel</a:t>
            </a:r>
          </a:p>
        </p:txBody>
      </p:sp>
      <p:sp>
        <p:nvSpPr>
          <p:cNvPr id="17" name="Rechthoek: afgeronde hoeken 16">
            <a:extLst>
              <a:ext uri="{FF2B5EF4-FFF2-40B4-BE49-F238E27FC236}">
                <a16:creationId xmlns:a16="http://schemas.microsoft.com/office/drawing/2014/main" id="{03055F4B-9CC6-4416-9BB0-44526D80C2EA}"/>
              </a:ext>
            </a:extLst>
          </p:cNvPr>
          <p:cNvSpPr/>
          <p:nvPr/>
        </p:nvSpPr>
        <p:spPr>
          <a:xfrm>
            <a:off x="1110094" y="5699705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Werken met ADAS</a:t>
            </a:r>
          </a:p>
        </p:txBody>
      </p:sp>
      <p:sp>
        <p:nvSpPr>
          <p:cNvPr id="81" name="Rechthoek: afgeronde hoeken 80">
            <a:extLst>
              <a:ext uri="{FF2B5EF4-FFF2-40B4-BE49-F238E27FC236}">
                <a16:creationId xmlns:a16="http://schemas.microsoft.com/office/drawing/2014/main" id="{B2EAF7C9-300F-4E40-B49F-D8D6D7F8D011}"/>
              </a:ext>
            </a:extLst>
          </p:cNvPr>
          <p:cNvSpPr/>
          <p:nvPr/>
        </p:nvSpPr>
        <p:spPr>
          <a:xfrm>
            <a:off x="2169538" y="5695110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>
                <a:solidFill>
                  <a:schemeClr val="tx1"/>
                </a:solidFill>
              </a:rPr>
              <a:t>Communicatie</a:t>
            </a:r>
          </a:p>
        </p:txBody>
      </p:sp>
      <p:sp>
        <p:nvSpPr>
          <p:cNvPr id="64" name="Rechthoek 63">
            <a:extLst>
              <a:ext uri="{FF2B5EF4-FFF2-40B4-BE49-F238E27FC236}">
                <a16:creationId xmlns:a16="http://schemas.microsoft.com/office/drawing/2014/main" id="{8A8620FA-22A0-3B47-9E66-E5A1F4B161CC}"/>
              </a:ext>
            </a:extLst>
          </p:cNvPr>
          <p:cNvSpPr/>
          <p:nvPr/>
        </p:nvSpPr>
        <p:spPr>
          <a:xfrm>
            <a:off x="2128138" y="2356677"/>
            <a:ext cx="1018800" cy="9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Rechthoek 67">
            <a:extLst>
              <a:ext uri="{FF2B5EF4-FFF2-40B4-BE49-F238E27FC236}">
                <a16:creationId xmlns:a16="http://schemas.microsoft.com/office/drawing/2014/main" id="{18130209-4A48-5A71-8EDA-57BF0E60F621}"/>
              </a:ext>
            </a:extLst>
          </p:cNvPr>
          <p:cNvSpPr/>
          <p:nvPr/>
        </p:nvSpPr>
        <p:spPr>
          <a:xfrm>
            <a:off x="1068694" y="2356677"/>
            <a:ext cx="1018800" cy="97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Rechthoek 55">
            <a:extLst>
              <a:ext uri="{FF2B5EF4-FFF2-40B4-BE49-F238E27FC236}">
                <a16:creationId xmlns:a16="http://schemas.microsoft.com/office/drawing/2014/main" id="{D7146ACB-4371-7182-A9CA-125EA401E932}"/>
              </a:ext>
            </a:extLst>
          </p:cNvPr>
          <p:cNvSpPr/>
          <p:nvPr/>
        </p:nvSpPr>
        <p:spPr>
          <a:xfrm>
            <a:off x="532307" y="2356677"/>
            <a:ext cx="468000" cy="972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nl-NL" sz="1200" b="1" cap="all">
                <a:solidFill>
                  <a:schemeClr val="tx1"/>
                </a:solidFill>
              </a:rPr>
              <a:t>Plusnorm</a:t>
            </a:r>
          </a:p>
        </p:txBody>
      </p:sp>
      <p:sp>
        <p:nvSpPr>
          <p:cNvPr id="3" name="Rechthoek: afgeronde hoeken 2">
            <a:extLst>
              <a:ext uri="{FF2B5EF4-FFF2-40B4-BE49-F238E27FC236}">
                <a16:creationId xmlns:a16="http://schemas.microsoft.com/office/drawing/2014/main" id="{3F6DBD4F-DD87-BD64-5068-BC1FBBA125F0}"/>
              </a:ext>
            </a:extLst>
          </p:cNvPr>
          <p:cNvSpPr/>
          <p:nvPr/>
        </p:nvSpPr>
        <p:spPr>
          <a:xfrm>
            <a:off x="1101941" y="5288880"/>
            <a:ext cx="936000" cy="36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Autoruitherstel basis nieuw</a:t>
            </a:r>
          </a:p>
        </p:txBody>
      </p:sp>
      <p:sp>
        <p:nvSpPr>
          <p:cNvPr id="5" name="Rechthoek: afgeronde hoeken 4">
            <a:extLst>
              <a:ext uri="{FF2B5EF4-FFF2-40B4-BE49-F238E27FC236}">
                <a16:creationId xmlns:a16="http://schemas.microsoft.com/office/drawing/2014/main" id="{80C443AD-4597-EE27-19B9-62BE93F6B31A}"/>
              </a:ext>
            </a:extLst>
          </p:cNvPr>
          <p:cNvSpPr/>
          <p:nvPr/>
        </p:nvSpPr>
        <p:spPr>
          <a:xfrm>
            <a:off x="1110094" y="4068994"/>
            <a:ext cx="936000" cy="1156202"/>
          </a:xfrm>
          <a:prstGeom prst="roundRect">
            <a:avLst>
              <a:gd name="adj" fmla="val 9005"/>
            </a:avLst>
          </a:prstGeom>
          <a:solidFill>
            <a:schemeClr val="accent4">
              <a:lumMod val="40000"/>
              <a:lumOff val="60000"/>
            </a:schemeClr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Update Autoruitherstel basis (theorie) (Bijscholing Autoruitherstel basis)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</a:rPr>
              <a:t>+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</a:rPr>
              <a:t>Autoruitherstel basis oud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722F3B34-727D-136B-B9D5-3DD61E4AB064}"/>
              </a:ext>
            </a:extLst>
          </p:cNvPr>
          <p:cNvSpPr txBox="1"/>
          <p:nvPr/>
        </p:nvSpPr>
        <p:spPr>
          <a:xfrm>
            <a:off x="3341413" y="5846289"/>
            <a:ext cx="30171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Clr>
                <a:schemeClr val="accent4">
                  <a:lumMod val="40000"/>
                  <a:lumOff val="60000"/>
                </a:schemeClr>
              </a:buClr>
              <a:buFont typeface="Wingdings" panose="05000000000000000000" pitchFamily="2" charset="2"/>
              <a:buChar char="n"/>
            </a:pPr>
            <a:r>
              <a:rPr lang="nl-NL" sz="1100" dirty="0"/>
              <a:t>Verplichte kennis in eigen huis vanaf 1/7/2025</a:t>
            </a:r>
          </a:p>
        </p:txBody>
      </p:sp>
    </p:spTree>
    <p:extLst>
      <p:ext uri="{BB962C8B-B14F-4D97-AF65-F5344CB8AC3E}">
        <p14:creationId xmlns:p14="http://schemas.microsoft.com/office/powerpoint/2010/main" val="280545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hthoek 35">
            <a:extLst>
              <a:ext uri="{FF2B5EF4-FFF2-40B4-BE49-F238E27FC236}">
                <a16:creationId xmlns:a16="http://schemas.microsoft.com/office/drawing/2014/main" id="{682D4D75-D6A9-ED14-C4ED-140590760927}"/>
              </a:ext>
            </a:extLst>
          </p:cNvPr>
          <p:cNvSpPr/>
          <p:nvPr/>
        </p:nvSpPr>
        <p:spPr>
          <a:xfrm>
            <a:off x="4636092" y="1236409"/>
            <a:ext cx="1018252" cy="18000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AA460EB3-8C0D-02D6-C1B9-1AEA350D0784}"/>
              </a:ext>
            </a:extLst>
          </p:cNvPr>
          <p:cNvSpPr/>
          <p:nvPr/>
        </p:nvSpPr>
        <p:spPr>
          <a:xfrm>
            <a:off x="6743018" y="1231109"/>
            <a:ext cx="1018252" cy="18000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D71BADC6-62FE-3DD3-E955-B061F631D227}"/>
              </a:ext>
            </a:extLst>
          </p:cNvPr>
          <p:cNvSpPr/>
          <p:nvPr/>
        </p:nvSpPr>
        <p:spPr>
          <a:xfrm>
            <a:off x="7809632" y="1236409"/>
            <a:ext cx="1018252" cy="18000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 38">
            <a:extLst>
              <a:ext uri="{FF2B5EF4-FFF2-40B4-BE49-F238E27FC236}">
                <a16:creationId xmlns:a16="http://schemas.microsoft.com/office/drawing/2014/main" id="{925D73CC-66F1-EFF5-984B-FFF3CD247AE5}"/>
              </a:ext>
            </a:extLst>
          </p:cNvPr>
          <p:cNvSpPr/>
          <p:nvPr/>
        </p:nvSpPr>
        <p:spPr>
          <a:xfrm>
            <a:off x="8868587" y="1236409"/>
            <a:ext cx="1018252" cy="18000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Rechthoek 39">
            <a:extLst>
              <a:ext uri="{FF2B5EF4-FFF2-40B4-BE49-F238E27FC236}">
                <a16:creationId xmlns:a16="http://schemas.microsoft.com/office/drawing/2014/main" id="{0DFB2BDB-8A5A-49D5-4DAC-59749046DDD5}"/>
              </a:ext>
            </a:extLst>
          </p:cNvPr>
          <p:cNvSpPr/>
          <p:nvPr/>
        </p:nvSpPr>
        <p:spPr>
          <a:xfrm>
            <a:off x="5692309" y="1236409"/>
            <a:ext cx="1018252" cy="18000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>
            <a:extLst>
              <a:ext uri="{FF2B5EF4-FFF2-40B4-BE49-F238E27FC236}">
                <a16:creationId xmlns:a16="http://schemas.microsoft.com/office/drawing/2014/main" id="{F0DA1135-098E-5CC5-090C-C87B29A4A6DE}"/>
              </a:ext>
            </a:extLst>
          </p:cNvPr>
          <p:cNvSpPr/>
          <p:nvPr/>
        </p:nvSpPr>
        <p:spPr>
          <a:xfrm>
            <a:off x="4635818" y="3998508"/>
            <a:ext cx="1018800" cy="21240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Rechthoek 42">
            <a:extLst>
              <a:ext uri="{FF2B5EF4-FFF2-40B4-BE49-F238E27FC236}">
                <a16:creationId xmlns:a16="http://schemas.microsoft.com/office/drawing/2014/main" id="{3B46465F-D736-DF18-15D5-FC3D6C4ADE3D}"/>
              </a:ext>
            </a:extLst>
          </p:cNvPr>
          <p:cNvSpPr/>
          <p:nvPr/>
        </p:nvSpPr>
        <p:spPr>
          <a:xfrm>
            <a:off x="6750806" y="3998508"/>
            <a:ext cx="1018800" cy="21240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Rechthoek 44">
            <a:extLst>
              <a:ext uri="{FF2B5EF4-FFF2-40B4-BE49-F238E27FC236}">
                <a16:creationId xmlns:a16="http://schemas.microsoft.com/office/drawing/2014/main" id="{ED160A4D-5302-A8D8-D171-3FAB08FA12F0}"/>
              </a:ext>
            </a:extLst>
          </p:cNvPr>
          <p:cNvSpPr/>
          <p:nvPr/>
        </p:nvSpPr>
        <p:spPr>
          <a:xfrm>
            <a:off x="8868587" y="3998508"/>
            <a:ext cx="1018800" cy="21240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>
            <a:extLst>
              <a:ext uri="{FF2B5EF4-FFF2-40B4-BE49-F238E27FC236}">
                <a16:creationId xmlns:a16="http://schemas.microsoft.com/office/drawing/2014/main" id="{1A9DF97B-C58E-73A4-16BD-8C452E1CE137}"/>
              </a:ext>
            </a:extLst>
          </p:cNvPr>
          <p:cNvSpPr/>
          <p:nvPr/>
        </p:nvSpPr>
        <p:spPr>
          <a:xfrm>
            <a:off x="7809358" y="3998508"/>
            <a:ext cx="1018800" cy="21240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Rechthoek 45">
            <a:extLst>
              <a:ext uri="{FF2B5EF4-FFF2-40B4-BE49-F238E27FC236}">
                <a16:creationId xmlns:a16="http://schemas.microsoft.com/office/drawing/2014/main" id="{18583D11-05C8-629A-B5D7-E1746EF0C4DE}"/>
              </a:ext>
            </a:extLst>
          </p:cNvPr>
          <p:cNvSpPr/>
          <p:nvPr/>
        </p:nvSpPr>
        <p:spPr>
          <a:xfrm>
            <a:off x="5692035" y="3998508"/>
            <a:ext cx="1018800" cy="21240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Rechthoek 52">
            <a:extLst>
              <a:ext uri="{FF2B5EF4-FFF2-40B4-BE49-F238E27FC236}">
                <a16:creationId xmlns:a16="http://schemas.microsoft.com/office/drawing/2014/main" id="{2315B3CD-EAB5-AA2F-2807-273FDFF3BE9D}"/>
              </a:ext>
            </a:extLst>
          </p:cNvPr>
          <p:cNvSpPr/>
          <p:nvPr/>
        </p:nvSpPr>
        <p:spPr>
          <a:xfrm>
            <a:off x="7809632" y="3036064"/>
            <a:ext cx="1018252" cy="9720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Rechthoek 53">
            <a:extLst>
              <a:ext uri="{FF2B5EF4-FFF2-40B4-BE49-F238E27FC236}">
                <a16:creationId xmlns:a16="http://schemas.microsoft.com/office/drawing/2014/main" id="{A47A6747-9408-7B76-DE46-0EFC20C4BA79}"/>
              </a:ext>
            </a:extLst>
          </p:cNvPr>
          <p:cNvSpPr/>
          <p:nvPr/>
        </p:nvSpPr>
        <p:spPr>
          <a:xfrm>
            <a:off x="6751991" y="3036064"/>
            <a:ext cx="1018252" cy="9720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Rechthoek 54">
            <a:extLst>
              <a:ext uri="{FF2B5EF4-FFF2-40B4-BE49-F238E27FC236}">
                <a16:creationId xmlns:a16="http://schemas.microsoft.com/office/drawing/2014/main" id="{6E07550F-56A6-BA04-9E18-2CBCED93EB31}"/>
              </a:ext>
            </a:extLst>
          </p:cNvPr>
          <p:cNvSpPr/>
          <p:nvPr/>
        </p:nvSpPr>
        <p:spPr>
          <a:xfrm>
            <a:off x="5692309" y="3036064"/>
            <a:ext cx="1018252" cy="9720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Rechthoek 55">
            <a:extLst>
              <a:ext uri="{FF2B5EF4-FFF2-40B4-BE49-F238E27FC236}">
                <a16:creationId xmlns:a16="http://schemas.microsoft.com/office/drawing/2014/main" id="{113E9416-9E6E-D922-C6CC-498FDA403CAB}"/>
              </a:ext>
            </a:extLst>
          </p:cNvPr>
          <p:cNvSpPr/>
          <p:nvPr/>
        </p:nvSpPr>
        <p:spPr>
          <a:xfrm>
            <a:off x="4636092" y="3036064"/>
            <a:ext cx="1018252" cy="9720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9" name="Rechthoek 98">
            <a:extLst>
              <a:ext uri="{FF2B5EF4-FFF2-40B4-BE49-F238E27FC236}">
                <a16:creationId xmlns:a16="http://schemas.microsoft.com/office/drawing/2014/main" id="{37687D0F-FA44-4B0C-936E-E68C1F7A68FC}"/>
              </a:ext>
            </a:extLst>
          </p:cNvPr>
          <p:cNvSpPr/>
          <p:nvPr/>
        </p:nvSpPr>
        <p:spPr>
          <a:xfrm>
            <a:off x="4619634" y="303559"/>
            <a:ext cx="1018800" cy="360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/>
            <a:r>
              <a:rPr lang="nl-NL" sz="1100" b="1">
                <a:solidFill>
                  <a:schemeClr val="bg1"/>
                </a:solidFill>
              </a:rPr>
              <a:t>CARROSSERIEBOUW</a:t>
            </a:r>
          </a:p>
        </p:txBody>
      </p:sp>
      <p:sp>
        <p:nvSpPr>
          <p:cNvPr id="107" name="Rechthoek 106">
            <a:extLst>
              <a:ext uri="{FF2B5EF4-FFF2-40B4-BE49-F238E27FC236}">
                <a16:creationId xmlns:a16="http://schemas.microsoft.com/office/drawing/2014/main" id="{42A34929-D7DD-4AFD-8A43-93B7A11D8D3B}"/>
              </a:ext>
            </a:extLst>
          </p:cNvPr>
          <p:cNvSpPr/>
          <p:nvPr/>
        </p:nvSpPr>
        <p:spPr>
          <a:xfrm>
            <a:off x="5688218" y="303559"/>
            <a:ext cx="2073600" cy="360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/>
            <a:r>
              <a:rPr lang="nl-NL" sz="1100" b="1">
                <a:solidFill>
                  <a:schemeClr val="bg1"/>
                </a:solidFill>
              </a:rPr>
              <a:t>ARBO &amp; VEILIGHEID</a:t>
            </a:r>
          </a:p>
        </p:txBody>
      </p:sp>
      <p:sp>
        <p:nvSpPr>
          <p:cNvPr id="125" name="Rechthoek 124">
            <a:extLst>
              <a:ext uri="{FF2B5EF4-FFF2-40B4-BE49-F238E27FC236}">
                <a16:creationId xmlns:a16="http://schemas.microsoft.com/office/drawing/2014/main" id="{7A42F495-2CB1-4883-B556-03845F096E4F}"/>
              </a:ext>
            </a:extLst>
          </p:cNvPr>
          <p:cNvSpPr/>
          <p:nvPr/>
        </p:nvSpPr>
        <p:spPr>
          <a:xfrm>
            <a:off x="7811602" y="303559"/>
            <a:ext cx="2073600" cy="360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/>
            <a:r>
              <a:rPr lang="nl-NL" sz="1100" b="1">
                <a:solidFill>
                  <a:schemeClr val="bg1"/>
                </a:solidFill>
              </a:rPr>
              <a:t>STAF</a:t>
            </a:r>
          </a:p>
        </p:txBody>
      </p:sp>
      <p:sp>
        <p:nvSpPr>
          <p:cNvPr id="100" name="Rechthoek 99">
            <a:extLst>
              <a:ext uri="{FF2B5EF4-FFF2-40B4-BE49-F238E27FC236}">
                <a16:creationId xmlns:a16="http://schemas.microsoft.com/office/drawing/2014/main" id="{736450A3-E1F0-4691-97FB-8206333E03C2}"/>
              </a:ext>
            </a:extLst>
          </p:cNvPr>
          <p:cNvSpPr/>
          <p:nvPr/>
        </p:nvSpPr>
        <p:spPr>
          <a:xfrm>
            <a:off x="4619634" y="720196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>
                <a:solidFill>
                  <a:schemeClr val="tx1"/>
                </a:solidFill>
              </a:rPr>
              <a:t>Carrosserie</a:t>
            </a:r>
          </a:p>
          <a:p>
            <a:pPr algn="ctr"/>
            <a:r>
              <a:rPr lang="nl-NL" sz="1000" b="1">
                <a:solidFill>
                  <a:schemeClr val="tx1"/>
                </a:solidFill>
              </a:rPr>
              <a:t>Bouw</a:t>
            </a:r>
          </a:p>
        </p:txBody>
      </p:sp>
      <p:sp>
        <p:nvSpPr>
          <p:cNvPr id="108" name="Rechthoek 107">
            <a:extLst>
              <a:ext uri="{FF2B5EF4-FFF2-40B4-BE49-F238E27FC236}">
                <a16:creationId xmlns:a16="http://schemas.microsoft.com/office/drawing/2014/main" id="{E3304769-B457-442C-99DC-A5BD976A6BA2}"/>
              </a:ext>
            </a:extLst>
          </p:cNvPr>
          <p:cNvSpPr/>
          <p:nvPr/>
        </p:nvSpPr>
        <p:spPr>
          <a:xfrm>
            <a:off x="6743018" y="720196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>
                <a:solidFill>
                  <a:schemeClr val="tx1"/>
                </a:solidFill>
              </a:rPr>
              <a:t>Arbo &amp; veiligheid</a:t>
            </a:r>
          </a:p>
        </p:txBody>
      </p:sp>
      <p:sp>
        <p:nvSpPr>
          <p:cNvPr id="109" name="Rechthoek 108">
            <a:extLst>
              <a:ext uri="{FF2B5EF4-FFF2-40B4-BE49-F238E27FC236}">
                <a16:creationId xmlns:a16="http://schemas.microsoft.com/office/drawing/2014/main" id="{3E6CD630-081F-48AF-AA80-FE7221E01175}"/>
              </a:ext>
            </a:extLst>
          </p:cNvPr>
          <p:cNvSpPr/>
          <p:nvPr/>
        </p:nvSpPr>
        <p:spPr>
          <a:xfrm>
            <a:off x="5692035" y="720196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>
                <a:solidFill>
                  <a:schemeClr val="tx1"/>
                </a:solidFill>
              </a:rPr>
              <a:t>Thema: </a:t>
            </a:r>
          </a:p>
          <a:p>
            <a:pPr algn="ctr"/>
            <a:r>
              <a:rPr lang="nl-NL" sz="1000" b="1">
                <a:solidFill>
                  <a:schemeClr val="tx1"/>
                </a:solidFill>
              </a:rPr>
              <a:t>Nen-9140</a:t>
            </a:r>
          </a:p>
        </p:txBody>
      </p:sp>
      <p:sp>
        <p:nvSpPr>
          <p:cNvPr id="126" name="Rechthoek 125">
            <a:extLst>
              <a:ext uri="{FF2B5EF4-FFF2-40B4-BE49-F238E27FC236}">
                <a16:creationId xmlns:a16="http://schemas.microsoft.com/office/drawing/2014/main" id="{EDBE1960-CA7E-48EC-993A-FC02E69542B5}"/>
              </a:ext>
            </a:extLst>
          </p:cNvPr>
          <p:cNvSpPr/>
          <p:nvPr/>
        </p:nvSpPr>
        <p:spPr>
          <a:xfrm>
            <a:off x="8871089" y="720196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>
                <a:solidFill>
                  <a:schemeClr val="tx1"/>
                </a:solidFill>
              </a:rPr>
              <a:t>Management</a:t>
            </a:r>
          </a:p>
        </p:txBody>
      </p:sp>
      <p:sp>
        <p:nvSpPr>
          <p:cNvPr id="127" name="Rechthoek 126">
            <a:extLst>
              <a:ext uri="{FF2B5EF4-FFF2-40B4-BE49-F238E27FC236}">
                <a16:creationId xmlns:a16="http://schemas.microsoft.com/office/drawing/2014/main" id="{1334C626-C3B9-40D9-BDFF-CDE550CEE835}"/>
              </a:ext>
            </a:extLst>
          </p:cNvPr>
          <p:cNvSpPr/>
          <p:nvPr/>
        </p:nvSpPr>
        <p:spPr>
          <a:xfrm>
            <a:off x="7811602" y="720196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>
                <a:solidFill>
                  <a:schemeClr val="tx1"/>
                </a:solidFill>
              </a:rPr>
              <a:t>Praktijk opleider</a:t>
            </a:r>
          </a:p>
        </p:txBody>
      </p:sp>
      <p:sp>
        <p:nvSpPr>
          <p:cNvPr id="112" name="Rechthoek: afgeronde hoeken 111">
            <a:extLst>
              <a:ext uri="{FF2B5EF4-FFF2-40B4-BE49-F238E27FC236}">
                <a16:creationId xmlns:a16="http://schemas.microsoft.com/office/drawing/2014/main" id="{F97A7E0B-3E6C-4E63-AF53-65C5BB1F51F0}"/>
              </a:ext>
            </a:extLst>
          </p:cNvPr>
          <p:cNvSpPr/>
          <p:nvPr/>
        </p:nvSpPr>
        <p:spPr>
          <a:xfrm>
            <a:off x="5733435" y="5288180"/>
            <a:ext cx="936000" cy="367824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600" b="1">
                <a:solidFill>
                  <a:schemeClr val="tx1"/>
                </a:solidFill>
              </a:rPr>
              <a:t>VOP</a:t>
            </a:r>
            <a:r>
              <a:rPr lang="nl-NL" sz="600">
                <a:solidFill>
                  <a:schemeClr val="tx1"/>
                </a:solidFill>
              </a:rPr>
              <a:t> NEN 9140</a:t>
            </a:r>
          </a:p>
        </p:txBody>
      </p:sp>
      <p:sp>
        <p:nvSpPr>
          <p:cNvPr id="116" name="Rechthoek: afgeronde hoeken 115">
            <a:extLst>
              <a:ext uri="{FF2B5EF4-FFF2-40B4-BE49-F238E27FC236}">
                <a16:creationId xmlns:a16="http://schemas.microsoft.com/office/drawing/2014/main" id="{D1DEF0BF-3FBA-47A1-8B5B-DC860E1F2F7C}"/>
              </a:ext>
            </a:extLst>
          </p:cNvPr>
          <p:cNvSpPr/>
          <p:nvPr/>
        </p:nvSpPr>
        <p:spPr>
          <a:xfrm>
            <a:off x="6788175" y="5713294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>
                <a:solidFill>
                  <a:schemeClr val="tx1"/>
                </a:solidFill>
              </a:rPr>
              <a:t>BHV</a:t>
            </a:r>
          </a:p>
        </p:txBody>
      </p:sp>
      <p:sp>
        <p:nvSpPr>
          <p:cNvPr id="117" name="Rechthoek: afgeronde hoeken 116">
            <a:extLst>
              <a:ext uri="{FF2B5EF4-FFF2-40B4-BE49-F238E27FC236}">
                <a16:creationId xmlns:a16="http://schemas.microsoft.com/office/drawing/2014/main" id="{0D5488DA-61C2-421A-96FF-0BF7A3E68C99}"/>
              </a:ext>
            </a:extLst>
          </p:cNvPr>
          <p:cNvSpPr/>
          <p:nvPr/>
        </p:nvSpPr>
        <p:spPr>
          <a:xfrm>
            <a:off x="5733435" y="4887406"/>
            <a:ext cx="936000" cy="343484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600" b="1">
                <a:solidFill>
                  <a:schemeClr val="tx1"/>
                </a:solidFill>
              </a:rPr>
              <a:t>VP</a:t>
            </a:r>
            <a:r>
              <a:rPr lang="nl-NL" sz="600">
                <a:solidFill>
                  <a:schemeClr val="tx1"/>
                </a:solidFill>
              </a:rPr>
              <a:t> NEN 9140 (certificaat)</a:t>
            </a:r>
          </a:p>
        </p:txBody>
      </p:sp>
      <p:sp>
        <p:nvSpPr>
          <p:cNvPr id="118" name="Rechthoek: afgeronde hoeken 117">
            <a:extLst>
              <a:ext uri="{FF2B5EF4-FFF2-40B4-BE49-F238E27FC236}">
                <a16:creationId xmlns:a16="http://schemas.microsoft.com/office/drawing/2014/main" id="{AA52C48D-9E42-46D3-AFA3-9BE6BB9EC586}"/>
              </a:ext>
            </a:extLst>
          </p:cNvPr>
          <p:cNvSpPr/>
          <p:nvPr/>
        </p:nvSpPr>
        <p:spPr>
          <a:xfrm>
            <a:off x="5733435" y="4470116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550">
                <a:solidFill>
                  <a:schemeClr val="tx1"/>
                </a:solidFill>
              </a:rPr>
              <a:t>NEN9140 voor Werkverantwoordelijke</a:t>
            </a:r>
          </a:p>
        </p:txBody>
      </p:sp>
      <p:sp>
        <p:nvSpPr>
          <p:cNvPr id="119" name="Rechthoek: afgeronde hoeken 118">
            <a:extLst>
              <a:ext uri="{FF2B5EF4-FFF2-40B4-BE49-F238E27FC236}">
                <a16:creationId xmlns:a16="http://schemas.microsoft.com/office/drawing/2014/main" id="{7EE9BF29-DBF8-4F4B-837B-A42EF90B7730}"/>
              </a:ext>
            </a:extLst>
          </p:cNvPr>
          <p:cNvSpPr/>
          <p:nvPr/>
        </p:nvSpPr>
        <p:spPr>
          <a:xfrm>
            <a:off x="5733435" y="5713293"/>
            <a:ext cx="936000" cy="360423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600">
                <a:solidFill>
                  <a:schemeClr val="tx1"/>
                </a:solidFill>
              </a:rPr>
              <a:t>(</a:t>
            </a:r>
            <a:r>
              <a:rPr lang="nl-NL" sz="600" b="1">
                <a:solidFill>
                  <a:schemeClr val="tx1"/>
                </a:solidFill>
              </a:rPr>
              <a:t>EOP </a:t>
            </a:r>
            <a:r>
              <a:rPr lang="nl-NL" sz="600">
                <a:solidFill>
                  <a:schemeClr val="tx1"/>
                </a:solidFill>
              </a:rPr>
              <a:t>NEN 9140</a:t>
            </a:r>
          </a:p>
        </p:txBody>
      </p:sp>
      <p:sp>
        <p:nvSpPr>
          <p:cNvPr id="120" name="Rechthoek: afgeronde hoeken 119">
            <a:extLst>
              <a:ext uri="{FF2B5EF4-FFF2-40B4-BE49-F238E27FC236}">
                <a16:creationId xmlns:a16="http://schemas.microsoft.com/office/drawing/2014/main" id="{65A44A9F-9DD9-4573-8813-F8D9C8DCDC93}"/>
              </a:ext>
            </a:extLst>
          </p:cNvPr>
          <p:cNvSpPr/>
          <p:nvPr/>
        </p:nvSpPr>
        <p:spPr>
          <a:xfrm>
            <a:off x="6788175" y="5296680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>
                <a:solidFill>
                  <a:schemeClr val="tx1"/>
                </a:solidFill>
              </a:rPr>
              <a:t>Veilig hijsen</a:t>
            </a:r>
          </a:p>
        </p:txBody>
      </p:sp>
      <p:sp>
        <p:nvSpPr>
          <p:cNvPr id="121" name="Rechthoek: afgeronde hoeken 120">
            <a:extLst>
              <a:ext uri="{FF2B5EF4-FFF2-40B4-BE49-F238E27FC236}">
                <a16:creationId xmlns:a16="http://schemas.microsoft.com/office/drawing/2014/main" id="{92EB79BA-E260-4D98-9059-7983C52EA93B}"/>
              </a:ext>
            </a:extLst>
          </p:cNvPr>
          <p:cNvSpPr/>
          <p:nvPr/>
        </p:nvSpPr>
        <p:spPr>
          <a:xfrm>
            <a:off x="6788175" y="4046832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>
                <a:solidFill>
                  <a:schemeClr val="tx1"/>
                </a:solidFill>
              </a:rPr>
              <a:t>RI&amp;E Schadeherstel</a:t>
            </a:r>
          </a:p>
        </p:txBody>
      </p:sp>
      <p:sp>
        <p:nvSpPr>
          <p:cNvPr id="122" name="Rechthoek: afgeronde hoeken 121">
            <a:extLst>
              <a:ext uri="{FF2B5EF4-FFF2-40B4-BE49-F238E27FC236}">
                <a16:creationId xmlns:a16="http://schemas.microsoft.com/office/drawing/2014/main" id="{8CE99080-7706-421E-A5D1-78F28AE88C92}"/>
              </a:ext>
            </a:extLst>
          </p:cNvPr>
          <p:cNvSpPr/>
          <p:nvPr/>
        </p:nvSpPr>
        <p:spPr>
          <a:xfrm>
            <a:off x="6788175" y="4463448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>
                <a:solidFill>
                  <a:schemeClr val="tx1"/>
                </a:solidFill>
              </a:rPr>
              <a:t>Preventie-medewerker basis</a:t>
            </a:r>
          </a:p>
        </p:txBody>
      </p:sp>
      <p:sp>
        <p:nvSpPr>
          <p:cNvPr id="123" name="Rechthoek: afgeronde hoeken 122">
            <a:extLst>
              <a:ext uri="{FF2B5EF4-FFF2-40B4-BE49-F238E27FC236}">
                <a16:creationId xmlns:a16="http://schemas.microsoft.com/office/drawing/2014/main" id="{12B9C620-441C-429C-8C54-33D333FC1458}"/>
              </a:ext>
            </a:extLst>
          </p:cNvPr>
          <p:cNvSpPr/>
          <p:nvPr/>
        </p:nvSpPr>
        <p:spPr>
          <a:xfrm>
            <a:off x="6788175" y="4880064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>
                <a:solidFill>
                  <a:schemeClr val="tx1"/>
                </a:solidFill>
              </a:rPr>
              <a:t>Veilig werken met de vorkheftruck</a:t>
            </a:r>
          </a:p>
        </p:txBody>
      </p:sp>
      <p:sp>
        <p:nvSpPr>
          <p:cNvPr id="134" name="Rechthoek: afgeronde hoeken 133">
            <a:extLst>
              <a:ext uri="{FF2B5EF4-FFF2-40B4-BE49-F238E27FC236}">
                <a16:creationId xmlns:a16="http://schemas.microsoft.com/office/drawing/2014/main" id="{519994BB-2C47-4C6C-A7B8-2691B1D193C0}"/>
              </a:ext>
            </a:extLst>
          </p:cNvPr>
          <p:cNvSpPr/>
          <p:nvPr/>
        </p:nvSpPr>
        <p:spPr>
          <a:xfrm>
            <a:off x="7850758" y="2613919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>
                <a:solidFill>
                  <a:schemeClr val="tx1"/>
                </a:solidFill>
              </a:rPr>
              <a:t>Praktijkopleider van de toekomst</a:t>
            </a:r>
          </a:p>
        </p:txBody>
      </p:sp>
      <p:sp>
        <p:nvSpPr>
          <p:cNvPr id="138" name="Rechthoek: afgeronde hoeken 137">
            <a:extLst>
              <a:ext uri="{FF2B5EF4-FFF2-40B4-BE49-F238E27FC236}">
                <a16:creationId xmlns:a16="http://schemas.microsoft.com/office/drawing/2014/main" id="{1A7EF5F2-E6EF-45FB-91DE-F937ACEBC7A3}"/>
              </a:ext>
            </a:extLst>
          </p:cNvPr>
          <p:cNvSpPr/>
          <p:nvPr/>
        </p:nvSpPr>
        <p:spPr>
          <a:xfrm>
            <a:off x="8909987" y="2203840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>
                <a:solidFill>
                  <a:schemeClr val="tx1"/>
                </a:solidFill>
              </a:rPr>
              <a:t>Coachend leidinggeven</a:t>
            </a:r>
          </a:p>
        </p:txBody>
      </p:sp>
      <p:sp>
        <p:nvSpPr>
          <p:cNvPr id="139" name="Rechthoek: afgeronde hoeken 138">
            <a:extLst>
              <a:ext uri="{FF2B5EF4-FFF2-40B4-BE49-F238E27FC236}">
                <a16:creationId xmlns:a16="http://schemas.microsoft.com/office/drawing/2014/main" id="{193E55CF-B7CB-4313-BCAB-066A463AE3F0}"/>
              </a:ext>
            </a:extLst>
          </p:cNvPr>
          <p:cNvSpPr/>
          <p:nvPr/>
        </p:nvSpPr>
        <p:spPr>
          <a:xfrm>
            <a:off x="8909987" y="2613919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>
                <a:solidFill>
                  <a:schemeClr val="tx1"/>
                </a:solidFill>
              </a:rPr>
              <a:t>Communicatie</a:t>
            </a:r>
          </a:p>
        </p:txBody>
      </p:sp>
      <p:sp>
        <p:nvSpPr>
          <p:cNvPr id="113" name="Rechthoek: afgeronde hoeken 112">
            <a:extLst>
              <a:ext uri="{FF2B5EF4-FFF2-40B4-BE49-F238E27FC236}">
                <a16:creationId xmlns:a16="http://schemas.microsoft.com/office/drawing/2014/main" id="{4CF338DB-DD4F-4BE8-B242-E2BC251F9566}"/>
              </a:ext>
            </a:extLst>
          </p:cNvPr>
          <p:cNvSpPr/>
          <p:nvPr/>
        </p:nvSpPr>
        <p:spPr>
          <a:xfrm>
            <a:off x="5733435" y="2607430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>
                <a:solidFill>
                  <a:schemeClr val="tx1"/>
                </a:solidFill>
              </a:rPr>
              <a:t>Bijscholing / PE NEN-9140</a:t>
            </a:r>
          </a:p>
        </p:txBody>
      </p:sp>
      <p:sp>
        <p:nvSpPr>
          <p:cNvPr id="115" name="Rechthoek: afgeronde hoeken 114">
            <a:extLst>
              <a:ext uri="{FF2B5EF4-FFF2-40B4-BE49-F238E27FC236}">
                <a16:creationId xmlns:a16="http://schemas.microsoft.com/office/drawing/2014/main" id="{D0938416-1EF2-4F10-9EB2-59CEAFB83ABC}"/>
              </a:ext>
            </a:extLst>
          </p:cNvPr>
          <p:cNvSpPr/>
          <p:nvPr/>
        </p:nvSpPr>
        <p:spPr>
          <a:xfrm>
            <a:off x="6784418" y="1521323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>
                <a:solidFill>
                  <a:schemeClr val="tx1"/>
                </a:solidFill>
              </a:rPr>
              <a:t>Preventiemede-werker vervolg</a:t>
            </a:r>
          </a:p>
        </p:txBody>
      </p:sp>
      <p:sp>
        <p:nvSpPr>
          <p:cNvPr id="124" name="Rechthoek: afgeronde hoeken 123">
            <a:extLst>
              <a:ext uri="{FF2B5EF4-FFF2-40B4-BE49-F238E27FC236}">
                <a16:creationId xmlns:a16="http://schemas.microsoft.com/office/drawing/2014/main" id="{767C74BC-2365-4253-96F0-954E9CABD534}"/>
              </a:ext>
            </a:extLst>
          </p:cNvPr>
          <p:cNvSpPr/>
          <p:nvPr/>
        </p:nvSpPr>
        <p:spPr>
          <a:xfrm>
            <a:off x="6787926" y="1930858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>
                <a:solidFill>
                  <a:schemeClr val="tx1"/>
                </a:solidFill>
              </a:rPr>
              <a:t>BHV herhaling</a:t>
            </a:r>
          </a:p>
        </p:txBody>
      </p:sp>
      <p:sp>
        <p:nvSpPr>
          <p:cNvPr id="129" name="Rechthoek: afgeronde hoeken 128">
            <a:extLst>
              <a:ext uri="{FF2B5EF4-FFF2-40B4-BE49-F238E27FC236}">
                <a16:creationId xmlns:a16="http://schemas.microsoft.com/office/drawing/2014/main" id="{D172D126-9F00-4547-921C-790284130A1D}"/>
              </a:ext>
            </a:extLst>
          </p:cNvPr>
          <p:cNvSpPr/>
          <p:nvPr/>
        </p:nvSpPr>
        <p:spPr>
          <a:xfrm>
            <a:off x="7850758" y="2202816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>
                <a:solidFill>
                  <a:schemeClr val="tx1"/>
                </a:solidFill>
              </a:rPr>
              <a:t>Bijscholing / PE Praktijkopleider</a:t>
            </a:r>
          </a:p>
        </p:txBody>
      </p:sp>
      <p:sp>
        <p:nvSpPr>
          <p:cNvPr id="62" name="Rechthoek: afgeronde hoeken 61">
            <a:extLst>
              <a:ext uri="{FF2B5EF4-FFF2-40B4-BE49-F238E27FC236}">
                <a16:creationId xmlns:a16="http://schemas.microsoft.com/office/drawing/2014/main" id="{F5E2EE26-7E3C-CF78-2477-EBCEC3C2B1CB}"/>
              </a:ext>
            </a:extLst>
          </p:cNvPr>
          <p:cNvSpPr/>
          <p:nvPr/>
        </p:nvSpPr>
        <p:spPr>
          <a:xfrm>
            <a:off x="8907011" y="1788082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>
                <a:solidFill>
                  <a:schemeClr val="tx1"/>
                </a:solidFill>
              </a:rPr>
              <a:t>Operationeel management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B5B683AB-8E50-5B0B-93F7-2F122D5708DA}"/>
              </a:ext>
            </a:extLst>
          </p:cNvPr>
          <p:cNvSpPr txBox="1"/>
          <p:nvPr/>
        </p:nvSpPr>
        <p:spPr>
          <a:xfrm>
            <a:off x="113977" y="3105834"/>
            <a:ext cx="3304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nl-NL" sz="4000" b="1">
                <a:solidFill>
                  <a:srgbClr val="1D2D58"/>
                </a:solidFill>
                <a:latin typeface="HP Simplified Light" panose="020B0404020204020204" pitchFamily="34" charset="0"/>
                <a:ea typeface="Microsoft JhengHei UI Light" panose="020B0304030504040204" pitchFamily="34" charset="-128"/>
                <a:cs typeface="+mj-cs"/>
              </a:rPr>
              <a:t>Overig aanbod</a:t>
            </a:r>
          </a:p>
        </p:txBody>
      </p:sp>
      <p:sp>
        <p:nvSpPr>
          <p:cNvPr id="41" name="Rechthoek 40">
            <a:extLst>
              <a:ext uri="{FF2B5EF4-FFF2-40B4-BE49-F238E27FC236}">
                <a16:creationId xmlns:a16="http://schemas.microsoft.com/office/drawing/2014/main" id="{CB463248-94E7-2611-EBE1-68CCD475AAC2}"/>
              </a:ext>
            </a:extLst>
          </p:cNvPr>
          <p:cNvSpPr/>
          <p:nvPr/>
        </p:nvSpPr>
        <p:spPr>
          <a:xfrm>
            <a:off x="8868587" y="3036064"/>
            <a:ext cx="1018252" cy="9720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Rechthoek: afgeronde hoeken 49">
            <a:extLst>
              <a:ext uri="{FF2B5EF4-FFF2-40B4-BE49-F238E27FC236}">
                <a16:creationId xmlns:a16="http://schemas.microsoft.com/office/drawing/2014/main" id="{4C767371-E70E-6F5D-87BB-AE369FCBF068}"/>
              </a:ext>
            </a:extLst>
          </p:cNvPr>
          <p:cNvSpPr/>
          <p:nvPr/>
        </p:nvSpPr>
        <p:spPr>
          <a:xfrm>
            <a:off x="5733435" y="4052826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550">
                <a:solidFill>
                  <a:schemeClr val="tx1"/>
                </a:solidFill>
              </a:rPr>
              <a:t>NEN9140 voor zware voertuigen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0728EFE-AEAC-5E1D-3686-45C839275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61" y="4759002"/>
            <a:ext cx="2537074" cy="1794004"/>
          </a:xfrm>
          <a:prstGeom prst="rect">
            <a:avLst/>
          </a:prstGeom>
        </p:spPr>
      </p:pic>
      <p:sp>
        <p:nvSpPr>
          <p:cNvPr id="78" name="Rechthoek: afgeronde hoeken 77">
            <a:extLst>
              <a:ext uri="{FF2B5EF4-FFF2-40B4-BE49-F238E27FC236}">
                <a16:creationId xmlns:a16="http://schemas.microsoft.com/office/drawing/2014/main" id="{5F1BE80F-4DA8-3B48-7F25-F5DEE1B73865}"/>
              </a:ext>
            </a:extLst>
          </p:cNvPr>
          <p:cNvSpPr/>
          <p:nvPr/>
        </p:nvSpPr>
        <p:spPr>
          <a:xfrm>
            <a:off x="6791932" y="3644966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>
                <a:solidFill>
                  <a:schemeClr val="tx1"/>
                </a:solidFill>
              </a:rPr>
              <a:t>Certificaat Verantwoord Autospuiten</a:t>
            </a:r>
          </a:p>
        </p:txBody>
      </p:sp>
      <p:sp>
        <p:nvSpPr>
          <p:cNvPr id="3" name="Rechthoek: afgeronde hoeken 2">
            <a:extLst>
              <a:ext uri="{FF2B5EF4-FFF2-40B4-BE49-F238E27FC236}">
                <a16:creationId xmlns:a16="http://schemas.microsoft.com/office/drawing/2014/main" id="{53BDCFD8-1FCB-3EE0-9EE7-20A143E63B0A}"/>
              </a:ext>
            </a:extLst>
          </p:cNvPr>
          <p:cNvSpPr/>
          <p:nvPr/>
        </p:nvSpPr>
        <p:spPr>
          <a:xfrm>
            <a:off x="6784418" y="3246198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>
                <a:solidFill>
                  <a:schemeClr val="tx1"/>
                </a:solidFill>
              </a:rPr>
              <a:t>Diisocyanaten Lijmen</a:t>
            </a:r>
          </a:p>
        </p:txBody>
      </p:sp>
      <p:sp>
        <p:nvSpPr>
          <p:cNvPr id="5" name="Rechthoek: afgeronde hoeken 4">
            <a:extLst>
              <a:ext uri="{FF2B5EF4-FFF2-40B4-BE49-F238E27FC236}">
                <a16:creationId xmlns:a16="http://schemas.microsoft.com/office/drawing/2014/main" id="{5DC74BE2-61A1-50F5-D5AD-B5E732FDABDC}"/>
              </a:ext>
            </a:extLst>
          </p:cNvPr>
          <p:cNvSpPr/>
          <p:nvPr/>
        </p:nvSpPr>
        <p:spPr>
          <a:xfrm>
            <a:off x="6784418" y="2382816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>
                <a:solidFill>
                  <a:schemeClr val="tx1"/>
                </a:solidFill>
              </a:rPr>
              <a:t>Diisocyanaten Basis</a:t>
            </a:r>
          </a:p>
        </p:txBody>
      </p:sp>
      <p:sp>
        <p:nvSpPr>
          <p:cNvPr id="6" name="Rechthoek: afgeronde hoeken 5">
            <a:extLst>
              <a:ext uri="{FF2B5EF4-FFF2-40B4-BE49-F238E27FC236}">
                <a16:creationId xmlns:a16="http://schemas.microsoft.com/office/drawing/2014/main" id="{62EE5F05-4ECC-F0D0-5455-4A88F6FE7699}"/>
              </a:ext>
            </a:extLst>
          </p:cNvPr>
          <p:cNvSpPr/>
          <p:nvPr/>
        </p:nvSpPr>
        <p:spPr>
          <a:xfrm>
            <a:off x="6791932" y="2834269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>
                <a:solidFill>
                  <a:schemeClr val="tx1"/>
                </a:solidFill>
              </a:rPr>
              <a:t>Diisocyanaten Lakken</a:t>
            </a:r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F63EA8C0-3A0B-08D9-7ABA-2F8BAD247AFE}"/>
              </a:ext>
            </a:extLst>
          </p:cNvPr>
          <p:cNvSpPr/>
          <p:nvPr/>
        </p:nvSpPr>
        <p:spPr>
          <a:xfrm>
            <a:off x="4678492" y="5713293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>
                <a:solidFill>
                  <a:schemeClr val="tx1"/>
                </a:solidFill>
              </a:rPr>
              <a:t>Basiskennis Laadkleppen</a:t>
            </a:r>
          </a:p>
        </p:txBody>
      </p:sp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id="{00D13E68-A4D1-BF7E-A19E-33D9C6732F87}"/>
              </a:ext>
            </a:extLst>
          </p:cNvPr>
          <p:cNvSpPr/>
          <p:nvPr/>
        </p:nvSpPr>
        <p:spPr>
          <a:xfrm>
            <a:off x="4685500" y="5288179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>
                <a:solidFill>
                  <a:schemeClr val="tx1"/>
                </a:solidFill>
              </a:rPr>
              <a:t>LPK keurmeester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7ECF0BE5-9016-CC3A-E96B-9E9AEA7A8195}"/>
              </a:ext>
            </a:extLst>
          </p:cNvPr>
          <p:cNvSpPr/>
          <p:nvPr/>
        </p:nvSpPr>
        <p:spPr>
          <a:xfrm>
            <a:off x="3559984" y="1231236"/>
            <a:ext cx="1018800" cy="4891272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4" name="Rechthoek 73">
            <a:extLst>
              <a:ext uri="{FF2B5EF4-FFF2-40B4-BE49-F238E27FC236}">
                <a16:creationId xmlns:a16="http://schemas.microsoft.com/office/drawing/2014/main" id="{24A3514C-8EE2-5E06-E38B-1F8ED2149730}"/>
              </a:ext>
            </a:extLst>
          </p:cNvPr>
          <p:cNvSpPr/>
          <p:nvPr/>
        </p:nvSpPr>
        <p:spPr>
          <a:xfrm>
            <a:off x="3559984" y="303559"/>
            <a:ext cx="1018800" cy="360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algn="ctr"/>
            <a:r>
              <a:rPr lang="nl-NL" sz="1100" b="1">
                <a:solidFill>
                  <a:schemeClr val="bg1"/>
                </a:solidFill>
              </a:rPr>
              <a:t>AUTOSPUITER</a:t>
            </a:r>
          </a:p>
        </p:txBody>
      </p:sp>
      <p:sp>
        <p:nvSpPr>
          <p:cNvPr id="75" name="Rechthoek 74">
            <a:extLst>
              <a:ext uri="{FF2B5EF4-FFF2-40B4-BE49-F238E27FC236}">
                <a16:creationId xmlns:a16="http://schemas.microsoft.com/office/drawing/2014/main" id="{EADF5B9F-875D-0277-E32C-D208BF946BD6}"/>
              </a:ext>
            </a:extLst>
          </p:cNvPr>
          <p:cNvSpPr/>
          <p:nvPr/>
        </p:nvSpPr>
        <p:spPr>
          <a:xfrm>
            <a:off x="3559984" y="726515"/>
            <a:ext cx="1018800" cy="504000"/>
          </a:xfrm>
          <a:prstGeom prst="rect">
            <a:avLst/>
          </a:prstGeom>
          <a:solidFill>
            <a:schemeClr val="bg1"/>
          </a:solidFill>
          <a:ln>
            <a:solidFill>
              <a:srgbClr val="E6E6E6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>
                <a:solidFill>
                  <a:schemeClr val="tx1"/>
                </a:solidFill>
              </a:rPr>
              <a:t>Autospuiten</a:t>
            </a:r>
          </a:p>
        </p:txBody>
      </p:sp>
      <p:sp>
        <p:nvSpPr>
          <p:cNvPr id="85" name="Rechthoek: afgeronde hoeken 84">
            <a:extLst>
              <a:ext uri="{FF2B5EF4-FFF2-40B4-BE49-F238E27FC236}">
                <a16:creationId xmlns:a16="http://schemas.microsoft.com/office/drawing/2014/main" id="{470EFF2C-51FB-3899-5977-52BECDCF1FA3}"/>
              </a:ext>
            </a:extLst>
          </p:cNvPr>
          <p:cNvSpPr/>
          <p:nvPr/>
        </p:nvSpPr>
        <p:spPr>
          <a:xfrm>
            <a:off x="3601384" y="5706824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>
                <a:solidFill>
                  <a:schemeClr val="tx1"/>
                </a:solidFill>
              </a:rPr>
              <a:t>Spotrepair</a:t>
            </a: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2B09AE84-D84E-24CA-28C6-90F551483287}"/>
              </a:ext>
            </a:extLst>
          </p:cNvPr>
          <p:cNvSpPr/>
          <p:nvPr/>
        </p:nvSpPr>
        <p:spPr>
          <a:xfrm>
            <a:off x="3598431" y="5292159"/>
            <a:ext cx="936000" cy="360000"/>
          </a:xfrm>
          <a:prstGeom prst="roundRect">
            <a:avLst/>
          </a:prstGeom>
          <a:solidFill>
            <a:schemeClr val="bg1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Uitdeuken zonder spuiten</a:t>
            </a:r>
          </a:p>
        </p:txBody>
      </p:sp>
    </p:spTree>
    <p:extLst>
      <p:ext uri="{BB962C8B-B14F-4D97-AF65-F5344CB8AC3E}">
        <p14:creationId xmlns:p14="http://schemas.microsoft.com/office/powerpoint/2010/main" val="389961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0BB11BC32E44ABC5A0933B938BADC" ma:contentTypeVersion="19" ma:contentTypeDescription="Een nieuw document maken." ma:contentTypeScope="" ma:versionID="2b62e7732ce13591cb820817995cb1a4">
  <xsd:schema xmlns:xsd="http://www.w3.org/2001/XMLSchema" xmlns:xs="http://www.w3.org/2001/XMLSchema" xmlns:p="http://schemas.microsoft.com/office/2006/metadata/properties" xmlns:ns2="fffa6479-a205-40ad-bbcd-3f19df6d86c8" xmlns:ns3="0107a785-10be-4323-bfbd-24d135874190" xmlns:ns4="6261992b-4096-4073-8c2d-d754c1de5273" targetNamespace="http://schemas.microsoft.com/office/2006/metadata/properties" ma:root="true" ma:fieldsID="d4e6dbff7d8cc235730cf6799b2bf84b" ns2:_="" ns3:_="" ns4:_="">
    <xsd:import namespace="fffa6479-a205-40ad-bbcd-3f19df6d86c8"/>
    <xsd:import namespace="0107a785-10be-4323-bfbd-24d135874190"/>
    <xsd:import namespace="6261992b-4096-4073-8c2d-d754c1de52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Versienumme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a6479-a205-40ad-bbcd-3f19df6d86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4063f256-f6c1-428c-8df3-b48efa8e3c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Versienummer" ma:index="24" nillable="true" ma:displayName="Versienummer" ma:format="Dropdown" ma:internalName="Versienummer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07a785-10be-4323-bfbd-24d13587419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61992b-4096-4073-8c2d-d754c1de5273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849291f-835f-4beb-944f-d944c5e2e8ad}" ma:internalName="TaxCatchAll" ma:showField="CatchAllData" ma:web="0107a785-10be-4323-bfbd-24d1358741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ffa6479-a205-40ad-bbcd-3f19df6d86c8">
      <Terms xmlns="http://schemas.microsoft.com/office/infopath/2007/PartnerControls"/>
    </lcf76f155ced4ddcb4097134ff3c332f>
    <TaxCatchAll xmlns="6261992b-4096-4073-8c2d-d754c1de5273" xsi:nil="true"/>
    <Versienummer xmlns="fffa6479-a205-40ad-bbcd-3f19df6d86c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B13C34-B2B5-47E3-8AE0-5F9BE755A5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fa6479-a205-40ad-bbcd-3f19df6d86c8"/>
    <ds:schemaRef ds:uri="0107a785-10be-4323-bfbd-24d135874190"/>
    <ds:schemaRef ds:uri="6261992b-4096-4073-8c2d-d754c1de52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D257ED-24FB-45C8-98F9-A0C71612F998}">
  <ds:schemaRefs>
    <ds:schemaRef ds:uri="http://schemas.microsoft.com/office/infopath/2007/PartnerControls"/>
    <ds:schemaRef ds:uri="0107a785-10be-4323-bfbd-24d135874190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fffa6479-a205-40ad-bbcd-3f19df6d86c8"/>
    <ds:schemaRef ds:uri="http://purl.org/dc/terms/"/>
    <ds:schemaRef ds:uri="6261992b-4096-4073-8c2d-d754c1de5273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D28FDA9-B95D-4F55-9028-9D7E08719E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281</Words>
  <Application>Microsoft Office PowerPoint</Application>
  <PresentationFormat>Breedbeeld</PresentationFormat>
  <Paragraphs>102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HP Simplified Light</vt:lpstr>
      <vt:lpstr>Wingdings</vt:lpstr>
      <vt:lpstr>Kantoorthema</vt:lpstr>
      <vt:lpstr>Opleidingsplan bij de branchenormering per 01/01/25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opleidingsplan</dc:title>
  <dc:creator>Rutger Huijsman</dc:creator>
  <cp:lastModifiedBy>Jan Erik Lemke</cp:lastModifiedBy>
  <cp:revision>4</cp:revision>
  <dcterms:created xsi:type="dcterms:W3CDTF">2022-09-29T15:27:45Z</dcterms:created>
  <dcterms:modified xsi:type="dcterms:W3CDTF">2025-02-04T11:41:37Z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0x0101001020BB11BC32E44ABC5A0933B938BADC</vt:lpwstr>
  </property>
  <property fmtid="{D5CDD505-2E9C-101B-9397-08002B2CF9AE}" pid="3" name="MediaServiceImageTags">
    <vt:lpwstr/>
  </property>
</Properties>
</file>